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handoutMasterIdLst>
    <p:handoutMasterId r:id="rId22"/>
  </p:handoutMasterIdLst>
  <p:sldIdLst>
    <p:sldId id="339" r:id="rId2"/>
    <p:sldId id="472" r:id="rId3"/>
    <p:sldId id="470" r:id="rId4"/>
    <p:sldId id="511" r:id="rId5"/>
    <p:sldId id="471" r:id="rId6"/>
    <p:sldId id="473" r:id="rId7"/>
    <p:sldId id="474" r:id="rId8"/>
    <p:sldId id="475" r:id="rId9"/>
    <p:sldId id="476" r:id="rId10"/>
    <p:sldId id="477" r:id="rId11"/>
    <p:sldId id="495" r:id="rId12"/>
    <p:sldId id="462" r:id="rId13"/>
    <p:sldId id="483" r:id="rId14"/>
    <p:sldId id="484" r:id="rId15"/>
    <p:sldId id="485" r:id="rId16"/>
    <p:sldId id="507" r:id="rId17"/>
    <p:sldId id="506" r:id="rId18"/>
    <p:sldId id="490" r:id="rId19"/>
    <p:sldId id="350" r:id="rId20"/>
  </p:sldIdLst>
  <p:sldSz cx="9144000" cy="6858000" type="screen4x3"/>
  <p:notesSz cx="7099300" cy="10234613"/>
  <p:defaultTextStyle>
    <a:defPPr>
      <a:defRPr lang="es-E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225"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99"/>
    <a:srgbClr val="0000FF"/>
    <a:srgbClr val="0033CC"/>
    <a:srgbClr val="0066FF"/>
    <a:srgbClr val="3399FF"/>
    <a:srgbClr val="6666FF"/>
    <a:srgbClr val="3333FF"/>
    <a:srgbClr val="D6FF61"/>
    <a:srgbClr val="CCFF3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952" autoAdjust="0"/>
  </p:normalViewPr>
  <p:slideViewPr>
    <p:cSldViewPr showGuides="1">
      <p:cViewPr>
        <p:scale>
          <a:sx n="100" d="100"/>
          <a:sy n="100" d="100"/>
        </p:scale>
        <p:origin x="-869" y="1066"/>
      </p:cViewPr>
      <p:guideLst>
        <p:guide orient="horz" pos="2160"/>
        <p:guide pos="2880"/>
      </p:guideLst>
    </p:cSldViewPr>
  </p:slideViewPr>
  <p:outlineViewPr>
    <p:cViewPr>
      <p:scale>
        <a:sx n="33" d="100"/>
        <a:sy n="33" d="100"/>
      </p:scale>
      <p:origin x="0" y="-3198"/>
    </p:cViewPr>
  </p:outlineViewPr>
  <p:notesTextViewPr>
    <p:cViewPr>
      <p:scale>
        <a:sx n="3" d="2"/>
        <a:sy n="3" d="2"/>
      </p:scale>
      <p:origin x="0" y="0"/>
    </p:cViewPr>
  </p:notesTextViewPr>
  <p:sorterViewPr>
    <p:cViewPr>
      <p:scale>
        <a:sx n="100" d="100"/>
        <a:sy n="100" d="100"/>
      </p:scale>
      <p:origin x="0" y="0"/>
    </p:cViewPr>
  </p:sorterViewPr>
  <p:notesViewPr>
    <p:cSldViewPr showGuides="1">
      <p:cViewPr varScale="1">
        <p:scale>
          <a:sx n="57" d="100"/>
          <a:sy n="57" d="100"/>
        </p:scale>
        <p:origin x="-3264" y="-96"/>
      </p:cViewPr>
      <p:guideLst>
        <p:guide orient="horz" pos="3225"/>
        <p:guide pos="2237"/>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6.259761988425705E-2"/>
          <c:y val="3.1938665561541651E-2"/>
          <c:w val="0.91518016142843217"/>
          <c:h val="0.87314325183036334"/>
        </c:manualLayout>
      </c:layout>
      <c:barChart>
        <c:barDir val="col"/>
        <c:grouping val="clustered"/>
        <c:ser>
          <c:idx val="0"/>
          <c:order val="0"/>
          <c:spPr>
            <a:solidFill>
              <a:srgbClr val="FF0000"/>
            </a:solidFill>
          </c:spPr>
          <c:dLbls>
            <c:dLbl>
              <c:idx val="0"/>
              <c:delete val="1"/>
            </c:dLbl>
            <c:showVal val="1"/>
          </c:dLbls>
          <c:cat>
            <c:numRef>
              <c:f>численность!$M$5:$M$20</c:f>
              <c:numCache>
                <c:formatCode>General</c:formatCode>
                <c:ptCount val="16"/>
                <c:pt idx="0">
                  <c:v>1955</c:v>
                </c:pt>
                <c:pt idx="1">
                  <c:v>1956</c:v>
                </c:pt>
                <c:pt idx="2">
                  <c:v>1960</c:v>
                </c:pt>
                <c:pt idx="3">
                  <c:v>1965</c:v>
                </c:pt>
                <c:pt idx="4">
                  <c:v>1970</c:v>
                </c:pt>
                <c:pt idx="5">
                  <c:v>1975</c:v>
                </c:pt>
                <c:pt idx="6">
                  <c:v>1980</c:v>
                </c:pt>
                <c:pt idx="7">
                  <c:v>1985</c:v>
                </c:pt>
                <c:pt idx="8">
                  <c:v>1990</c:v>
                </c:pt>
                <c:pt idx="9">
                  <c:v>1995</c:v>
                </c:pt>
                <c:pt idx="10">
                  <c:v>2000</c:v>
                </c:pt>
                <c:pt idx="11">
                  <c:v>2005</c:v>
                </c:pt>
                <c:pt idx="12">
                  <c:v>2010</c:v>
                </c:pt>
                <c:pt idx="13">
                  <c:v>2015</c:v>
                </c:pt>
                <c:pt idx="14">
                  <c:v>2020</c:v>
                </c:pt>
                <c:pt idx="15">
                  <c:v>2022</c:v>
                </c:pt>
              </c:numCache>
            </c:numRef>
          </c:cat>
          <c:val>
            <c:numRef>
              <c:f>численность!$N$5:$N$20</c:f>
              <c:numCache>
                <c:formatCode>General</c:formatCode>
                <c:ptCount val="16"/>
                <c:pt idx="0">
                  <c:v>16</c:v>
                </c:pt>
                <c:pt idx="1">
                  <c:v>36</c:v>
                </c:pt>
                <c:pt idx="2">
                  <c:v>184</c:v>
                </c:pt>
                <c:pt idx="3">
                  <c:v>366</c:v>
                </c:pt>
                <c:pt idx="4">
                  <c:v>510</c:v>
                </c:pt>
                <c:pt idx="5">
                  <c:v>555</c:v>
                </c:pt>
                <c:pt idx="6">
                  <c:v>611</c:v>
                </c:pt>
                <c:pt idx="7">
                  <c:v>720</c:v>
                </c:pt>
                <c:pt idx="8">
                  <c:v>650</c:v>
                </c:pt>
                <c:pt idx="9">
                  <c:v>100</c:v>
                </c:pt>
                <c:pt idx="10">
                  <c:v>181</c:v>
                </c:pt>
                <c:pt idx="11">
                  <c:v>194</c:v>
                </c:pt>
                <c:pt idx="12" formatCode="#,##0">
                  <c:v>210.82500000000007</c:v>
                </c:pt>
                <c:pt idx="13" formatCode="#,##0">
                  <c:v>291</c:v>
                </c:pt>
                <c:pt idx="14" formatCode="#,##0">
                  <c:v>227</c:v>
                </c:pt>
                <c:pt idx="15">
                  <c:v>221</c:v>
                </c:pt>
              </c:numCache>
            </c:numRef>
          </c:val>
        </c:ser>
        <c:dLbls>
          <c:showVal val="1"/>
        </c:dLbls>
        <c:gapWidth val="75"/>
        <c:axId val="121794944"/>
        <c:axId val="121796480"/>
      </c:barChart>
      <c:catAx>
        <c:axId val="121794944"/>
        <c:scaling>
          <c:orientation val="minMax"/>
        </c:scaling>
        <c:axPos val="b"/>
        <c:majorGridlines>
          <c:spPr>
            <a:ln>
              <a:solidFill>
                <a:schemeClr val="bg1"/>
              </a:solidFill>
            </a:ln>
          </c:spPr>
        </c:majorGridlines>
        <c:numFmt formatCode="General" sourceLinked="1"/>
        <c:majorTickMark val="none"/>
        <c:tickLblPos val="low"/>
        <c:crossAx val="121796480"/>
        <c:crosses val="autoZero"/>
        <c:auto val="1"/>
        <c:lblAlgn val="ctr"/>
        <c:lblOffset val="100"/>
      </c:catAx>
      <c:valAx>
        <c:axId val="121796480"/>
        <c:scaling>
          <c:orientation val="minMax"/>
        </c:scaling>
        <c:axPos val="l"/>
        <c:numFmt formatCode="General" sourceLinked="1"/>
        <c:majorTickMark val="none"/>
        <c:tickLblPos val="nextTo"/>
        <c:crossAx val="121794944"/>
        <c:crosses val="autoZero"/>
        <c:crossBetween val="between"/>
      </c:valAx>
      <c:spPr>
        <a:noFill/>
        <a:ln w="25400">
          <a:noFill/>
        </a:ln>
      </c:spPr>
    </c:plotArea>
    <c:plotVisOnly val="1"/>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7938" name="Rectangle 2"/>
          <p:cNvSpPr>
            <a:spLocks noGrp="1" noChangeArrowheads="1"/>
          </p:cNvSpPr>
          <p:nvPr>
            <p:ph type="hdr" sz="quarter"/>
          </p:nvPr>
        </p:nvSpPr>
        <p:spPr bwMode="auto">
          <a:xfrm>
            <a:off x="0" y="0"/>
            <a:ext cx="3076363" cy="511241"/>
          </a:xfrm>
          <a:prstGeom prst="rect">
            <a:avLst/>
          </a:prstGeom>
          <a:noFill/>
          <a:ln w="9525">
            <a:noFill/>
            <a:miter lim="800000"/>
            <a:headEnd/>
            <a:tailEnd/>
          </a:ln>
          <a:effectLst/>
        </p:spPr>
        <p:txBody>
          <a:bodyPr vert="horz" wrap="square" lIns="94300" tIns="47150" rIns="94300" bIns="47150" numCol="1" anchor="t" anchorCtr="0" compatLnSpc="1">
            <a:prstTxWarp prst="textNoShape">
              <a:avLst/>
            </a:prstTxWarp>
          </a:bodyPr>
          <a:lstStyle>
            <a:lvl1pPr eaLnBrk="0" hangingPunct="0">
              <a:defRPr sz="1200">
                <a:latin typeface="Arial" pitchFamily="34" charset="0"/>
              </a:defRPr>
            </a:lvl1pPr>
          </a:lstStyle>
          <a:p>
            <a:pPr>
              <a:defRPr/>
            </a:pPr>
            <a:endParaRPr lang="ru-RU" dirty="0"/>
          </a:p>
        </p:txBody>
      </p:sp>
      <p:sp>
        <p:nvSpPr>
          <p:cNvPr id="167939" name="Rectangle 3"/>
          <p:cNvSpPr>
            <a:spLocks noGrp="1" noChangeArrowheads="1"/>
          </p:cNvSpPr>
          <p:nvPr>
            <p:ph type="dt" sz="quarter" idx="1"/>
          </p:nvPr>
        </p:nvSpPr>
        <p:spPr bwMode="auto">
          <a:xfrm>
            <a:off x="4021294" y="0"/>
            <a:ext cx="3076363" cy="511241"/>
          </a:xfrm>
          <a:prstGeom prst="rect">
            <a:avLst/>
          </a:prstGeom>
          <a:noFill/>
          <a:ln w="9525">
            <a:noFill/>
            <a:miter lim="800000"/>
            <a:headEnd/>
            <a:tailEnd/>
          </a:ln>
          <a:effectLst/>
        </p:spPr>
        <p:txBody>
          <a:bodyPr vert="horz" wrap="square" lIns="94300" tIns="47150" rIns="94300" bIns="47150" numCol="1" anchor="t" anchorCtr="0" compatLnSpc="1">
            <a:prstTxWarp prst="textNoShape">
              <a:avLst/>
            </a:prstTxWarp>
          </a:bodyPr>
          <a:lstStyle>
            <a:lvl1pPr algn="r" eaLnBrk="0" hangingPunct="0">
              <a:defRPr sz="1200">
                <a:latin typeface="Arial" pitchFamily="34" charset="0"/>
              </a:defRPr>
            </a:lvl1pPr>
          </a:lstStyle>
          <a:p>
            <a:pPr>
              <a:defRPr/>
            </a:pPr>
            <a:fld id="{5890289E-1DF7-4937-B691-D0DFFA056A8D}" type="datetimeFigureOut">
              <a:rPr lang="ru-RU"/>
              <a:pPr>
                <a:defRPr/>
              </a:pPr>
              <a:t>14.11.2022</a:t>
            </a:fld>
            <a:endParaRPr lang="ru-RU" dirty="0"/>
          </a:p>
        </p:txBody>
      </p:sp>
      <p:sp>
        <p:nvSpPr>
          <p:cNvPr id="167940" name="Rectangle 4"/>
          <p:cNvSpPr>
            <a:spLocks noGrp="1" noChangeArrowheads="1"/>
          </p:cNvSpPr>
          <p:nvPr>
            <p:ph type="ftr" sz="quarter" idx="2"/>
          </p:nvPr>
        </p:nvSpPr>
        <p:spPr bwMode="auto">
          <a:xfrm>
            <a:off x="0" y="9721739"/>
            <a:ext cx="3076363" cy="511241"/>
          </a:xfrm>
          <a:prstGeom prst="rect">
            <a:avLst/>
          </a:prstGeom>
          <a:noFill/>
          <a:ln w="9525">
            <a:noFill/>
            <a:miter lim="800000"/>
            <a:headEnd/>
            <a:tailEnd/>
          </a:ln>
          <a:effectLst/>
        </p:spPr>
        <p:txBody>
          <a:bodyPr vert="horz" wrap="square" lIns="94300" tIns="47150" rIns="94300" bIns="47150" numCol="1" anchor="b" anchorCtr="0" compatLnSpc="1">
            <a:prstTxWarp prst="textNoShape">
              <a:avLst/>
            </a:prstTxWarp>
          </a:bodyPr>
          <a:lstStyle>
            <a:lvl1pPr eaLnBrk="0" hangingPunct="0">
              <a:defRPr sz="1200">
                <a:latin typeface="Arial" pitchFamily="34" charset="0"/>
              </a:defRPr>
            </a:lvl1pPr>
          </a:lstStyle>
          <a:p>
            <a:pPr>
              <a:defRPr/>
            </a:pPr>
            <a:endParaRPr lang="ru-RU" dirty="0"/>
          </a:p>
        </p:txBody>
      </p:sp>
      <p:sp>
        <p:nvSpPr>
          <p:cNvPr id="167941" name="Rectangle 5"/>
          <p:cNvSpPr>
            <a:spLocks noGrp="1" noChangeArrowheads="1"/>
          </p:cNvSpPr>
          <p:nvPr>
            <p:ph type="sldNum" sz="quarter" idx="3"/>
          </p:nvPr>
        </p:nvSpPr>
        <p:spPr bwMode="auto">
          <a:xfrm>
            <a:off x="4021294" y="9721739"/>
            <a:ext cx="3076363" cy="511241"/>
          </a:xfrm>
          <a:prstGeom prst="rect">
            <a:avLst/>
          </a:prstGeom>
          <a:noFill/>
          <a:ln w="9525">
            <a:noFill/>
            <a:miter lim="800000"/>
            <a:headEnd/>
            <a:tailEnd/>
          </a:ln>
          <a:effectLst/>
        </p:spPr>
        <p:txBody>
          <a:bodyPr vert="horz" wrap="square" lIns="94300" tIns="47150" rIns="94300" bIns="47150" numCol="1" anchor="b" anchorCtr="0" compatLnSpc="1">
            <a:prstTxWarp prst="textNoShape">
              <a:avLst/>
            </a:prstTxWarp>
          </a:bodyPr>
          <a:lstStyle>
            <a:lvl1pPr algn="r">
              <a:defRPr sz="1200"/>
            </a:lvl1pPr>
          </a:lstStyle>
          <a:p>
            <a:pPr>
              <a:defRPr/>
            </a:pPr>
            <a:fld id="{8D1AC76A-F207-4A54-9FBF-7BE327926F44}" type="slidenum">
              <a:rPr lang="ru-RU" altLang="ru-RU"/>
              <a:pPr>
                <a:defRPr/>
              </a:pPr>
              <a:t>‹#›</a:t>
            </a:fld>
            <a:endParaRPr lang="ru-RU" altLang="ru-RU" dirty="0"/>
          </a:p>
        </p:txBody>
      </p:sp>
    </p:spTree>
    <p:extLst>
      <p:ext uri="{BB962C8B-B14F-4D97-AF65-F5344CB8AC3E}">
        <p14:creationId xmlns="" xmlns:p14="http://schemas.microsoft.com/office/powerpoint/2010/main" val="1227239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076363" cy="511241"/>
          </a:xfrm>
          <a:prstGeom prst="rect">
            <a:avLst/>
          </a:prstGeom>
        </p:spPr>
        <p:txBody>
          <a:bodyPr vert="horz" lIns="94300" tIns="47150" rIns="94300" bIns="47150" rtlCol="0"/>
          <a:lstStyle>
            <a:lvl1pPr algn="l" eaLnBrk="1" hangingPunct="1">
              <a:defRPr sz="1200">
                <a:latin typeface="Arial" charset="0"/>
              </a:defRPr>
            </a:lvl1pPr>
          </a:lstStyle>
          <a:p>
            <a:pPr>
              <a:defRPr/>
            </a:pPr>
            <a:endParaRPr lang="ru-RU" dirty="0"/>
          </a:p>
        </p:txBody>
      </p:sp>
      <p:sp>
        <p:nvSpPr>
          <p:cNvPr id="3" name="Дата 2"/>
          <p:cNvSpPr>
            <a:spLocks noGrp="1"/>
          </p:cNvSpPr>
          <p:nvPr>
            <p:ph type="dt" idx="1"/>
          </p:nvPr>
        </p:nvSpPr>
        <p:spPr>
          <a:xfrm>
            <a:off x="4021294" y="0"/>
            <a:ext cx="3076363" cy="511241"/>
          </a:xfrm>
          <a:prstGeom prst="rect">
            <a:avLst/>
          </a:prstGeom>
        </p:spPr>
        <p:txBody>
          <a:bodyPr vert="horz" lIns="94300" tIns="47150" rIns="94300" bIns="47150" rtlCol="0"/>
          <a:lstStyle>
            <a:lvl1pPr algn="r" eaLnBrk="1" hangingPunct="1">
              <a:defRPr sz="1200">
                <a:latin typeface="Arial" charset="0"/>
              </a:defRPr>
            </a:lvl1pPr>
          </a:lstStyle>
          <a:p>
            <a:pPr>
              <a:defRPr/>
            </a:pPr>
            <a:fld id="{903D51AA-3D6C-4840-984D-0F42AC892D0F}" type="datetimeFigureOut">
              <a:rPr lang="ru-RU"/>
              <a:pPr>
                <a:defRPr/>
              </a:pPr>
              <a:t>14.11.2022</a:t>
            </a:fld>
            <a:endParaRPr lang="ru-RU" dirty="0"/>
          </a:p>
        </p:txBody>
      </p:sp>
      <p:sp>
        <p:nvSpPr>
          <p:cNvPr id="4" name="Образ слайда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4300" tIns="47150" rIns="94300" bIns="47150" rtlCol="0" anchor="ctr"/>
          <a:lstStyle/>
          <a:p>
            <a:pPr lvl="0"/>
            <a:endParaRPr lang="ru-RU" noProof="0" dirty="0" smtClean="0"/>
          </a:p>
        </p:txBody>
      </p:sp>
      <p:sp>
        <p:nvSpPr>
          <p:cNvPr id="5" name="Заметки 4"/>
          <p:cNvSpPr>
            <a:spLocks noGrp="1"/>
          </p:cNvSpPr>
          <p:nvPr>
            <p:ph type="body" sz="quarter" idx="3"/>
          </p:nvPr>
        </p:nvSpPr>
        <p:spPr>
          <a:xfrm>
            <a:off x="709930" y="4860869"/>
            <a:ext cx="5679440" cy="4606066"/>
          </a:xfrm>
          <a:prstGeom prst="rect">
            <a:avLst/>
          </a:prstGeom>
        </p:spPr>
        <p:txBody>
          <a:bodyPr vert="horz" lIns="94300" tIns="47150" rIns="94300" bIns="4715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9721739"/>
            <a:ext cx="3076363" cy="511241"/>
          </a:xfrm>
          <a:prstGeom prst="rect">
            <a:avLst/>
          </a:prstGeom>
        </p:spPr>
        <p:txBody>
          <a:bodyPr vert="horz" lIns="94300" tIns="47150" rIns="94300" bIns="47150" rtlCol="0" anchor="b"/>
          <a:lstStyle>
            <a:lvl1pPr algn="l" eaLnBrk="1" hangingPunct="1">
              <a:defRPr sz="1200">
                <a:latin typeface="Arial" charset="0"/>
              </a:defRPr>
            </a:lvl1pPr>
          </a:lstStyle>
          <a:p>
            <a:pPr>
              <a:defRPr/>
            </a:pPr>
            <a:endParaRPr lang="ru-RU" dirty="0"/>
          </a:p>
        </p:txBody>
      </p:sp>
      <p:sp>
        <p:nvSpPr>
          <p:cNvPr id="7" name="Номер слайда 6"/>
          <p:cNvSpPr>
            <a:spLocks noGrp="1"/>
          </p:cNvSpPr>
          <p:nvPr>
            <p:ph type="sldNum" sz="quarter" idx="5"/>
          </p:nvPr>
        </p:nvSpPr>
        <p:spPr>
          <a:xfrm>
            <a:off x="4021294" y="9721739"/>
            <a:ext cx="3076363" cy="511241"/>
          </a:xfrm>
          <a:prstGeom prst="rect">
            <a:avLst/>
          </a:prstGeom>
        </p:spPr>
        <p:txBody>
          <a:bodyPr vert="horz" wrap="square" lIns="94300" tIns="47150" rIns="94300" bIns="47150" numCol="1" anchor="b" anchorCtr="0" compatLnSpc="1">
            <a:prstTxWarp prst="textNoShape">
              <a:avLst/>
            </a:prstTxWarp>
          </a:bodyPr>
          <a:lstStyle>
            <a:lvl1pPr algn="r" eaLnBrk="1" hangingPunct="1">
              <a:defRPr sz="1200"/>
            </a:lvl1pPr>
          </a:lstStyle>
          <a:p>
            <a:pPr>
              <a:defRPr/>
            </a:pPr>
            <a:fld id="{9FA82910-9EDE-4F25-A63C-F41035F00974}" type="slidenum">
              <a:rPr lang="ru-RU" altLang="ru-RU"/>
              <a:pPr>
                <a:defRPr/>
              </a:pPr>
              <a:t>‹#›</a:t>
            </a:fld>
            <a:endParaRPr lang="ru-RU" altLang="ru-RU" dirty="0"/>
          </a:p>
        </p:txBody>
      </p:sp>
    </p:spTree>
    <p:extLst>
      <p:ext uri="{BB962C8B-B14F-4D97-AF65-F5344CB8AC3E}">
        <p14:creationId xmlns="" xmlns:p14="http://schemas.microsoft.com/office/powerpoint/2010/main" val="24831753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7171" name="Rectangle 3"/>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ru-RU" altLang="ru-RU" dirty="0" smtClean="0"/>
          </a:p>
        </p:txBody>
      </p:sp>
    </p:spTree>
    <p:extLst>
      <p:ext uri="{BB962C8B-B14F-4D97-AF65-F5344CB8AC3E}">
        <p14:creationId xmlns="" xmlns:p14="http://schemas.microsoft.com/office/powerpoint/2010/main" val="1796645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FA82910-9EDE-4F25-A63C-F41035F00974}" type="slidenum">
              <a:rPr lang="ru-RU" altLang="ru-RU" smtClean="0"/>
              <a:pPr>
                <a:defRPr/>
              </a:pPr>
              <a:t>2</a:t>
            </a:fld>
            <a:endParaRPr lang="ru-RU" altLang="ru-RU" dirty="0"/>
          </a:p>
        </p:txBody>
      </p:sp>
    </p:spTree>
    <p:extLst>
      <p:ext uri="{BB962C8B-B14F-4D97-AF65-F5344CB8AC3E}">
        <p14:creationId xmlns="" xmlns:p14="http://schemas.microsoft.com/office/powerpoint/2010/main" val="4001513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9FA82910-9EDE-4F25-A63C-F41035F00974}" type="slidenum">
              <a:rPr lang="ru-RU" altLang="ru-RU" smtClean="0"/>
              <a:pPr>
                <a:defRPr/>
              </a:pPr>
              <a:t>3</a:t>
            </a:fld>
            <a:endParaRPr lang="ru-RU" altLang="ru-RU"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ru-RU" altLang="ru-RU" dirty="0" smtClean="0">
                <a:latin typeface="Times New Roman" panose="02020603050405020304" pitchFamily="18" charset="0"/>
                <a:cs typeface="Times New Roman" panose="02020603050405020304" pitchFamily="18" charset="0"/>
              </a:rPr>
              <a:t>подвиды 33.1.11 (тепловые электростанции) и 33.1.13 (Объекты электроснабжения свыше 110 кВ)</a:t>
            </a:r>
          </a:p>
          <a:p>
            <a:r>
              <a:rPr lang="ru-RU" altLang="ru-RU" dirty="0" smtClean="0">
                <a:latin typeface="Times New Roman" panose="02020603050405020304" pitchFamily="18" charset="0"/>
                <a:cs typeface="Times New Roman" panose="02020603050405020304" pitchFamily="18" charset="0"/>
              </a:rPr>
              <a:t>Обратите внимание на то, что АО Сибтехэнерго имеет право заключения договоров на работы по организации строительства… на сумму до 500 млн.руб.</a:t>
            </a:r>
            <a:endParaRPr lang="ru-RU" altLang="ru-RU" dirty="0" smtClean="0"/>
          </a:p>
        </p:txBody>
      </p:sp>
      <p:sp>
        <p:nvSpPr>
          <p:cNvPr id="14340" name="Номер слайда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9201" indent="-302910">
              <a:defRPr>
                <a:solidFill>
                  <a:schemeClr val="tx1"/>
                </a:solidFill>
                <a:latin typeface="Arial" panose="020B0604020202020204" pitchFamily="34" charset="0"/>
              </a:defRPr>
            </a:lvl2pPr>
            <a:lvl3pPr marL="1214912" indent="-242327">
              <a:defRPr>
                <a:solidFill>
                  <a:schemeClr val="tx1"/>
                </a:solidFill>
                <a:latin typeface="Arial" panose="020B0604020202020204" pitchFamily="34" charset="0"/>
              </a:defRPr>
            </a:lvl3pPr>
            <a:lvl4pPr marL="1701205" indent="-242327">
              <a:defRPr>
                <a:solidFill>
                  <a:schemeClr val="tx1"/>
                </a:solidFill>
                <a:latin typeface="Arial" panose="020B0604020202020204" pitchFamily="34" charset="0"/>
              </a:defRPr>
            </a:lvl4pPr>
            <a:lvl5pPr marL="2187496" indent="-242327">
              <a:defRPr>
                <a:solidFill>
                  <a:schemeClr val="tx1"/>
                </a:solidFill>
                <a:latin typeface="Arial" panose="020B0604020202020204" pitchFamily="34" charset="0"/>
              </a:defRPr>
            </a:lvl5pPr>
            <a:lvl6pPr marL="2659052" indent="-242327" eaLnBrk="0" fontAlgn="base" hangingPunct="0">
              <a:spcBef>
                <a:spcPct val="0"/>
              </a:spcBef>
              <a:spcAft>
                <a:spcPct val="0"/>
              </a:spcAft>
              <a:defRPr>
                <a:solidFill>
                  <a:schemeClr val="tx1"/>
                </a:solidFill>
                <a:latin typeface="Arial" panose="020B0604020202020204" pitchFamily="34" charset="0"/>
              </a:defRPr>
            </a:lvl6pPr>
            <a:lvl7pPr marL="3130608" indent="-242327" eaLnBrk="0" fontAlgn="base" hangingPunct="0">
              <a:spcBef>
                <a:spcPct val="0"/>
              </a:spcBef>
              <a:spcAft>
                <a:spcPct val="0"/>
              </a:spcAft>
              <a:defRPr>
                <a:solidFill>
                  <a:schemeClr val="tx1"/>
                </a:solidFill>
                <a:latin typeface="Arial" panose="020B0604020202020204" pitchFamily="34" charset="0"/>
              </a:defRPr>
            </a:lvl7pPr>
            <a:lvl8pPr marL="3602165" indent="-242327" eaLnBrk="0" fontAlgn="base" hangingPunct="0">
              <a:spcBef>
                <a:spcPct val="0"/>
              </a:spcBef>
              <a:spcAft>
                <a:spcPct val="0"/>
              </a:spcAft>
              <a:defRPr>
                <a:solidFill>
                  <a:schemeClr val="tx1"/>
                </a:solidFill>
                <a:latin typeface="Arial" panose="020B0604020202020204" pitchFamily="34" charset="0"/>
              </a:defRPr>
            </a:lvl8pPr>
            <a:lvl9pPr marL="4073721" indent="-242327" eaLnBrk="0" fontAlgn="base" hangingPunct="0">
              <a:spcBef>
                <a:spcPct val="0"/>
              </a:spcBef>
              <a:spcAft>
                <a:spcPct val="0"/>
              </a:spcAft>
              <a:defRPr>
                <a:solidFill>
                  <a:schemeClr val="tx1"/>
                </a:solidFill>
                <a:latin typeface="Arial" panose="020B0604020202020204" pitchFamily="34" charset="0"/>
              </a:defRPr>
            </a:lvl9pPr>
          </a:lstStyle>
          <a:p>
            <a:fld id="{086AF4B8-F9E8-447E-ABA5-099F31B5A2D0}" type="slidenum">
              <a:rPr lang="ru-RU" altLang="ru-RU" smtClean="0"/>
              <a:pPr/>
              <a:t>7</a:t>
            </a:fld>
            <a:endParaRPr lang="ru-RU" altLang="ru-RU" dirty="0" smtClean="0"/>
          </a:p>
        </p:txBody>
      </p:sp>
    </p:spTree>
    <p:extLst>
      <p:ext uri="{BB962C8B-B14F-4D97-AF65-F5344CB8AC3E}">
        <p14:creationId xmlns="" xmlns:p14="http://schemas.microsoft.com/office/powerpoint/2010/main" val="1376815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6387" name="Заметки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16388" name="Номер слайда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9201" indent="-302910">
              <a:defRPr>
                <a:solidFill>
                  <a:schemeClr val="tx1"/>
                </a:solidFill>
                <a:latin typeface="Arial" panose="020B0604020202020204" pitchFamily="34" charset="0"/>
              </a:defRPr>
            </a:lvl2pPr>
            <a:lvl3pPr marL="1214912" indent="-242327">
              <a:defRPr>
                <a:solidFill>
                  <a:schemeClr val="tx1"/>
                </a:solidFill>
                <a:latin typeface="Arial" panose="020B0604020202020204" pitchFamily="34" charset="0"/>
              </a:defRPr>
            </a:lvl3pPr>
            <a:lvl4pPr marL="1701205" indent="-242327">
              <a:defRPr>
                <a:solidFill>
                  <a:schemeClr val="tx1"/>
                </a:solidFill>
                <a:latin typeface="Arial" panose="020B0604020202020204" pitchFamily="34" charset="0"/>
              </a:defRPr>
            </a:lvl4pPr>
            <a:lvl5pPr marL="2187496" indent="-242327">
              <a:defRPr>
                <a:solidFill>
                  <a:schemeClr val="tx1"/>
                </a:solidFill>
                <a:latin typeface="Arial" panose="020B0604020202020204" pitchFamily="34" charset="0"/>
              </a:defRPr>
            </a:lvl5pPr>
            <a:lvl6pPr marL="2659052" indent="-242327" eaLnBrk="0" fontAlgn="base" hangingPunct="0">
              <a:spcBef>
                <a:spcPct val="0"/>
              </a:spcBef>
              <a:spcAft>
                <a:spcPct val="0"/>
              </a:spcAft>
              <a:defRPr>
                <a:solidFill>
                  <a:schemeClr val="tx1"/>
                </a:solidFill>
                <a:latin typeface="Arial" panose="020B0604020202020204" pitchFamily="34" charset="0"/>
              </a:defRPr>
            </a:lvl6pPr>
            <a:lvl7pPr marL="3130608" indent="-242327" eaLnBrk="0" fontAlgn="base" hangingPunct="0">
              <a:spcBef>
                <a:spcPct val="0"/>
              </a:spcBef>
              <a:spcAft>
                <a:spcPct val="0"/>
              </a:spcAft>
              <a:defRPr>
                <a:solidFill>
                  <a:schemeClr val="tx1"/>
                </a:solidFill>
                <a:latin typeface="Arial" panose="020B0604020202020204" pitchFamily="34" charset="0"/>
              </a:defRPr>
            </a:lvl7pPr>
            <a:lvl8pPr marL="3602165" indent="-242327" eaLnBrk="0" fontAlgn="base" hangingPunct="0">
              <a:spcBef>
                <a:spcPct val="0"/>
              </a:spcBef>
              <a:spcAft>
                <a:spcPct val="0"/>
              </a:spcAft>
              <a:defRPr>
                <a:solidFill>
                  <a:schemeClr val="tx1"/>
                </a:solidFill>
                <a:latin typeface="Arial" panose="020B0604020202020204" pitchFamily="34" charset="0"/>
              </a:defRPr>
            </a:lvl8pPr>
            <a:lvl9pPr marL="4073721" indent="-242327" eaLnBrk="0" fontAlgn="base" hangingPunct="0">
              <a:spcBef>
                <a:spcPct val="0"/>
              </a:spcBef>
              <a:spcAft>
                <a:spcPct val="0"/>
              </a:spcAft>
              <a:defRPr>
                <a:solidFill>
                  <a:schemeClr val="tx1"/>
                </a:solidFill>
                <a:latin typeface="Arial" panose="020B0604020202020204" pitchFamily="34" charset="0"/>
              </a:defRPr>
            </a:lvl9pPr>
          </a:lstStyle>
          <a:p>
            <a:fld id="{9E62818F-56C0-42B2-A2C0-4A27C3103D69}" type="slidenum">
              <a:rPr lang="ru-RU" altLang="ru-RU" smtClean="0"/>
              <a:pPr/>
              <a:t>8</a:t>
            </a:fld>
            <a:endParaRPr lang="ru-RU" altLang="ru-RU" dirty="0" smtClean="0"/>
          </a:p>
        </p:txBody>
      </p:sp>
    </p:spTree>
    <p:extLst>
      <p:ext uri="{BB962C8B-B14F-4D97-AF65-F5344CB8AC3E}">
        <p14:creationId xmlns="" xmlns:p14="http://schemas.microsoft.com/office/powerpoint/2010/main" val="3367091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8435" name="Заметки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18436" name="Номер слайда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9201" indent="-302910">
              <a:defRPr>
                <a:solidFill>
                  <a:schemeClr val="tx1"/>
                </a:solidFill>
                <a:latin typeface="Arial" panose="020B0604020202020204" pitchFamily="34" charset="0"/>
              </a:defRPr>
            </a:lvl2pPr>
            <a:lvl3pPr marL="1214912" indent="-242327">
              <a:defRPr>
                <a:solidFill>
                  <a:schemeClr val="tx1"/>
                </a:solidFill>
                <a:latin typeface="Arial" panose="020B0604020202020204" pitchFamily="34" charset="0"/>
              </a:defRPr>
            </a:lvl3pPr>
            <a:lvl4pPr marL="1701205" indent="-242327">
              <a:defRPr>
                <a:solidFill>
                  <a:schemeClr val="tx1"/>
                </a:solidFill>
                <a:latin typeface="Arial" panose="020B0604020202020204" pitchFamily="34" charset="0"/>
              </a:defRPr>
            </a:lvl4pPr>
            <a:lvl5pPr marL="2187496" indent="-242327">
              <a:defRPr>
                <a:solidFill>
                  <a:schemeClr val="tx1"/>
                </a:solidFill>
                <a:latin typeface="Arial" panose="020B0604020202020204" pitchFamily="34" charset="0"/>
              </a:defRPr>
            </a:lvl5pPr>
            <a:lvl6pPr marL="2659052" indent="-242327" eaLnBrk="0" fontAlgn="base" hangingPunct="0">
              <a:spcBef>
                <a:spcPct val="0"/>
              </a:spcBef>
              <a:spcAft>
                <a:spcPct val="0"/>
              </a:spcAft>
              <a:defRPr>
                <a:solidFill>
                  <a:schemeClr val="tx1"/>
                </a:solidFill>
                <a:latin typeface="Arial" panose="020B0604020202020204" pitchFamily="34" charset="0"/>
              </a:defRPr>
            </a:lvl6pPr>
            <a:lvl7pPr marL="3130608" indent="-242327" eaLnBrk="0" fontAlgn="base" hangingPunct="0">
              <a:spcBef>
                <a:spcPct val="0"/>
              </a:spcBef>
              <a:spcAft>
                <a:spcPct val="0"/>
              </a:spcAft>
              <a:defRPr>
                <a:solidFill>
                  <a:schemeClr val="tx1"/>
                </a:solidFill>
                <a:latin typeface="Arial" panose="020B0604020202020204" pitchFamily="34" charset="0"/>
              </a:defRPr>
            </a:lvl7pPr>
            <a:lvl8pPr marL="3602165" indent="-242327" eaLnBrk="0" fontAlgn="base" hangingPunct="0">
              <a:spcBef>
                <a:spcPct val="0"/>
              </a:spcBef>
              <a:spcAft>
                <a:spcPct val="0"/>
              </a:spcAft>
              <a:defRPr>
                <a:solidFill>
                  <a:schemeClr val="tx1"/>
                </a:solidFill>
                <a:latin typeface="Arial" panose="020B0604020202020204" pitchFamily="34" charset="0"/>
              </a:defRPr>
            </a:lvl8pPr>
            <a:lvl9pPr marL="4073721" indent="-242327" eaLnBrk="0" fontAlgn="base" hangingPunct="0">
              <a:spcBef>
                <a:spcPct val="0"/>
              </a:spcBef>
              <a:spcAft>
                <a:spcPct val="0"/>
              </a:spcAft>
              <a:defRPr>
                <a:solidFill>
                  <a:schemeClr val="tx1"/>
                </a:solidFill>
                <a:latin typeface="Arial" panose="020B0604020202020204" pitchFamily="34" charset="0"/>
              </a:defRPr>
            </a:lvl9pPr>
          </a:lstStyle>
          <a:p>
            <a:fld id="{F7FE958A-2F1D-400A-B31A-85B4F8A17CF2}" type="slidenum">
              <a:rPr lang="ru-RU" altLang="ru-RU" smtClean="0"/>
              <a:pPr/>
              <a:t>9</a:t>
            </a:fld>
            <a:endParaRPr lang="ru-RU" altLang="ru-RU" dirty="0" smtClean="0"/>
          </a:p>
        </p:txBody>
      </p:sp>
    </p:spTree>
    <p:extLst>
      <p:ext uri="{BB962C8B-B14F-4D97-AF65-F5344CB8AC3E}">
        <p14:creationId xmlns="" xmlns:p14="http://schemas.microsoft.com/office/powerpoint/2010/main" val="2349267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ru-RU" altLang="ru-RU" dirty="0" smtClean="0"/>
              <a:t>Разрешительные документы </a:t>
            </a:r>
            <a:r>
              <a:rPr lang="ru-RU" altLang="ru-RU" smtClean="0"/>
              <a:t>наших лабораторий</a:t>
            </a:r>
            <a:r>
              <a:rPr lang="ru-RU" altLang="ru-RU" dirty="0" smtClean="0"/>
              <a:t>: ЛНК, ВХЛ, ЭТЛ, МС</a:t>
            </a:r>
          </a:p>
        </p:txBody>
      </p:sp>
      <p:sp>
        <p:nvSpPr>
          <p:cNvPr id="22532" name="Номер слайда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9201" indent="-302910">
              <a:defRPr>
                <a:solidFill>
                  <a:schemeClr val="tx1"/>
                </a:solidFill>
                <a:latin typeface="Arial" panose="020B0604020202020204" pitchFamily="34" charset="0"/>
              </a:defRPr>
            </a:lvl2pPr>
            <a:lvl3pPr marL="1214912" indent="-242327">
              <a:defRPr>
                <a:solidFill>
                  <a:schemeClr val="tx1"/>
                </a:solidFill>
                <a:latin typeface="Arial" panose="020B0604020202020204" pitchFamily="34" charset="0"/>
              </a:defRPr>
            </a:lvl3pPr>
            <a:lvl4pPr marL="1701205" indent="-242327">
              <a:defRPr>
                <a:solidFill>
                  <a:schemeClr val="tx1"/>
                </a:solidFill>
                <a:latin typeface="Arial" panose="020B0604020202020204" pitchFamily="34" charset="0"/>
              </a:defRPr>
            </a:lvl4pPr>
            <a:lvl5pPr marL="2187496" indent="-242327">
              <a:defRPr>
                <a:solidFill>
                  <a:schemeClr val="tx1"/>
                </a:solidFill>
                <a:latin typeface="Arial" panose="020B0604020202020204" pitchFamily="34" charset="0"/>
              </a:defRPr>
            </a:lvl5pPr>
            <a:lvl6pPr marL="2659052" indent="-242327" eaLnBrk="0" fontAlgn="base" hangingPunct="0">
              <a:spcBef>
                <a:spcPct val="0"/>
              </a:spcBef>
              <a:spcAft>
                <a:spcPct val="0"/>
              </a:spcAft>
              <a:defRPr>
                <a:solidFill>
                  <a:schemeClr val="tx1"/>
                </a:solidFill>
                <a:latin typeface="Arial" panose="020B0604020202020204" pitchFamily="34" charset="0"/>
              </a:defRPr>
            </a:lvl6pPr>
            <a:lvl7pPr marL="3130608" indent="-242327" eaLnBrk="0" fontAlgn="base" hangingPunct="0">
              <a:spcBef>
                <a:spcPct val="0"/>
              </a:spcBef>
              <a:spcAft>
                <a:spcPct val="0"/>
              </a:spcAft>
              <a:defRPr>
                <a:solidFill>
                  <a:schemeClr val="tx1"/>
                </a:solidFill>
                <a:latin typeface="Arial" panose="020B0604020202020204" pitchFamily="34" charset="0"/>
              </a:defRPr>
            </a:lvl7pPr>
            <a:lvl8pPr marL="3602165" indent="-242327" eaLnBrk="0" fontAlgn="base" hangingPunct="0">
              <a:spcBef>
                <a:spcPct val="0"/>
              </a:spcBef>
              <a:spcAft>
                <a:spcPct val="0"/>
              </a:spcAft>
              <a:defRPr>
                <a:solidFill>
                  <a:schemeClr val="tx1"/>
                </a:solidFill>
                <a:latin typeface="Arial" panose="020B0604020202020204" pitchFamily="34" charset="0"/>
              </a:defRPr>
            </a:lvl8pPr>
            <a:lvl9pPr marL="4073721" indent="-242327" eaLnBrk="0" fontAlgn="base" hangingPunct="0">
              <a:spcBef>
                <a:spcPct val="0"/>
              </a:spcBef>
              <a:spcAft>
                <a:spcPct val="0"/>
              </a:spcAft>
              <a:defRPr>
                <a:solidFill>
                  <a:schemeClr val="tx1"/>
                </a:solidFill>
                <a:latin typeface="Arial" panose="020B0604020202020204" pitchFamily="34" charset="0"/>
              </a:defRPr>
            </a:lvl9pPr>
          </a:lstStyle>
          <a:p>
            <a:fld id="{48978AD5-A6F7-4A9A-800A-349037871AC9}" type="slidenum">
              <a:rPr lang="ru-RU" altLang="ru-RU" smtClean="0"/>
              <a:pPr/>
              <a:t>10</a:t>
            </a:fld>
            <a:endParaRPr lang="ru-RU" altLang="ru-RU" smtClean="0"/>
          </a:p>
        </p:txBody>
      </p:sp>
    </p:spTree>
    <p:extLst>
      <p:ext uri="{BB962C8B-B14F-4D97-AF65-F5344CB8AC3E}">
        <p14:creationId xmlns="" xmlns:p14="http://schemas.microsoft.com/office/powerpoint/2010/main" val="239684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6627" name="Заметки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26628" name="Номер слайда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9201" indent="-302910">
              <a:defRPr>
                <a:solidFill>
                  <a:schemeClr val="tx1"/>
                </a:solidFill>
                <a:latin typeface="Arial" panose="020B0604020202020204" pitchFamily="34" charset="0"/>
              </a:defRPr>
            </a:lvl2pPr>
            <a:lvl3pPr marL="1214912" indent="-242327">
              <a:defRPr>
                <a:solidFill>
                  <a:schemeClr val="tx1"/>
                </a:solidFill>
                <a:latin typeface="Arial" panose="020B0604020202020204" pitchFamily="34" charset="0"/>
              </a:defRPr>
            </a:lvl3pPr>
            <a:lvl4pPr marL="1701205" indent="-242327">
              <a:defRPr>
                <a:solidFill>
                  <a:schemeClr val="tx1"/>
                </a:solidFill>
                <a:latin typeface="Arial" panose="020B0604020202020204" pitchFamily="34" charset="0"/>
              </a:defRPr>
            </a:lvl4pPr>
            <a:lvl5pPr marL="2187496" indent="-242327">
              <a:defRPr>
                <a:solidFill>
                  <a:schemeClr val="tx1"/>
                </a:solidFill>
                <a:latin typeface="Arial" panose="020B0604020202020204" pitchFamily="34" charset="0"/>
              </a:defRPr>
            </a:lvl5pPr>
            <a:lvl6pPr marL="2659052" indent="-242327" eaLnBrk="0" fontAlgn="base" hangingPunct="0">
              <a:spcBef>
                <a:spcPct val="0"/>
              </a:spcBef>
              <a:spcAft>
                <a:spcPct val="0"/>
              </a:spcAft>
              <a:defRPr>
                <a:solidFill>
                  <a:schemeClr val="tx1"/>
                </a:solidFill>
                <a:latin typeface="Arial" panose="020B0604020202020204" pitchFamily="34" charset="0"/>
              </a:defRPr>
            </a:lvl6pPr>
            <a:lvl7pPr marL="3130608" indent="-242327" eaLnBrk="0" fontAlgn="base" hangingPunct="0">
              <a:spcBef>
                <a:spcPct val="0"/>
              </a:spcBef>
              <a:spcAft>
                <a:spcPct val="0"/>
              </a:spcAft>
              <a:defRPr>
                <a:solidFill>
                  <a:schemeClr val="tx1"/>
                </a:solidFill>
                <a:latin typeface="Arial" panose="020B0604020202020204" pitchFamily="34" charset="0"/>
              </a:defRPr>
            </a:lvl7pPr>
            <a:lvl8pPr marL="3602165" indent="-242327" eaLnBrk="0" fontAlgn="base" hangingPunct="0">
              <a:spcBef>
                <a:spcPct val="0"/>
              </a:spcBef>
              <a:spcAft>
                <a:spcPct val="0"/>
              </a:spcAft>
              <a:defRPr>
                <a:solidFill>
                  <a:schemeClr val="tx1"/>
                </a:solidFill>
                <a:latin typeface="Arial" panose="020B0604020202020204" pitchFamily="34" charset="0"/>
              </a:defRPr>
            </a:lvl8pPr>
            <a:lvl9pPr marL="4073721" indent="-242327" eaLnBrk="0" fontAlgn="base" hangingPunct="0">
              <a:spcBef>
                <a:spcPct val="0"/>
              </a:spcBef>
              <a:spcAft>
                <a:spcPct val="0"/>
              </a:spcAft>
              <a:defRPr>
                <a:solidFill>
                  <a:schemeClr val="tx1"/>
                </a:solidFill>
                <a:latin typeface="Arial" panose="020B0604020202020204" pitchFamily="34" charset="0"/>
              </a:defRPr>
            </a:lvl9pPr>
          </a:lstStyle>
          <a:p>
            <a:fld id="{08C0F44C-59B0-4EB8-B020-4296DA31ECF1}" type="slidenum">
              <a:rPr lang="ru-RU" altLang="ru-RU" smtClean="0"/>
              <a:pPr/>
              <a:t>11</a:t>
            </a:fld>
            <a:endParaRPr lang="ru-RU" altLang="ru-RU" dirty="0" smtClean="0"/>
          </a:p>
        </p:txBody>
      </p:sp>
    </p:spTree>
    <p:extLst>
      <p:ext uri="{BB962C8B-B14F-4D97-AF65-F5344CB8AC3E}">
        <p14:creationId xmlns="" xmlns:p14="http://schemas.microsoft.com/office/powerpoint/2010/main" val="1311824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0723" name="Заметки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30724" name="Номер слайда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66279" indent="-294723">
              <a:defRPr>
                <a:solidFill>
                  <a:schemeClr val="tx1"/>
                </a:solidFill>
                <a:latin typeface="Arial" panose="020B0604020202020204" pitchFamily="34" charset="0"/>
              </a:defRPr>
            </a:lvl2pPr>
            <a:lvl3pPr marL="1178890" indent="-235778">
              <a:defRPr>
                <a:solidFill>
                  <a:schemeClr val="tx1"/>
                </a:solidFill>
                <a:latin typeface="Arial" panose="020B0604020202020204" pitchFamily="34" charset="0"/>
              </a:defRPr>
            </a:lvl3pPr>
            <a:lvl4pPr marL="1650446" indent="-235778">
              <a:defRPr>
                <a:solidFill>
                  <a:schemeClr val="tx1"/>
                </a:solidFill>
                <a:latin typeface="Arial" panose="020B0604020202020204" pitchFamily="34" charset="0"/>
              </a:defRPr>
            </a:lvl4pPr>
            <a:lvl5pPr marL="2122002" indent="-235778">
              <a:defRPr>
                <a:solidFill>
                  <a:schemeClr val="tx1"/>
                </a:solidFill>
                <a:latin typeface="Arial" panose="020B0604020202020204" pitchFamily="34" charset="0"/>
              </a:defRPr>
            </a:lvl5pPr>
            <a:lvl6pPr marL="2593558" indent="-235778" eaLnBrk="0" fontAlgn="base" hangingPunct="0">
              <a:spcBef>
                <a:spcPct val="0"/>
              </a:spcBef>
              <a:spcAft>
                <a:spcPct val="0"/>
              </a:spcAft>
              <a:defRPr>
                <a:solidFill>
                  <a:schemeClr val="tx1"/>
                </a:solidFill>
                <a:latin typeface="Arial" panose="020B0604020202020204" pitchFamily="34" charset="0"/>
              </a:defRPr>
            </a:lvl6pPr>
            <a:lvl7pPr marL="3065115" indent="-235778" eaLnBrk="0" fontAlgn="base" hangingPunct="0">
              <a:spcBef>
                <a:spcPct val="0"/>
              </a:spcBef>
              <a:spcAft>
                <a:spcPct val="0"/>
              </a:spcAft>
              <a:defRPr>
                <a:solidFill>
                  <a:schemeClr val="tx1"/>
                </a:solidFill>
                <a:latin typeface="Arial" panose="020B0604020202020204" pitchFamily="34" charset="0"/>
              </a:defRPr>
            </a:lvl7pPr>
            <a:lvl8pPr marL="3536671" indent="-235778" eaLnBrk="0" fontAlgn="base" hangingPunct="0">
              <a:spcBef>
                <a:spcPct val="0"/>
              </a:spcBef>
              <a:spcAft>
                <a:spcPct val="0"/>
              </a:spcAft>
              <a:defRPr>
                <a:solidFill>
                  <a:schemeClr val="tx1"/>
                </a:solidFill>
                <a:latin typeface="Arial" panose="020B0604020202020204" pitchFamily="34" charset="0"/>
              </a:defRPr>
            </a:lvl8pPr>
            <a:lvl9pPr marL="4008227" indent="-235778" eaLnBrk="0" fontAlgn="base" hangingPunct="0">
              <a:spcBef>
                <a:spcPct val="0"/>
              </a:spcBef>
              <a:spcAft>
                <a:spcPct val="0"/>
              </a:spcAft>
              <a:defRPr>
                <a:solidFill>
                  <a:schemeClr val="tx1"/>
                </a:solidFill>
                <a:latin typeface="Arial" panose="020B0604020202020204" pitchFamily="34" charset="0"/>
              </a:defRPr>
            </a:lvl9pPr>
          </a:lstStyle>
          <a:p>
            <a:fld id="{56A5A6AE-BEF2-48E3-AB93-BD31A08650FC}" type="slidenum">
              <a:rPr lang="ru-RU" altLang="ru-RU" smtClean="0"/>
              <a:pPr/>
              <a:t>12</a:t>
            </a:fld>
            <a:endParaRPr lang="ru-RU" altLang="ru-RU" dirty="0" smtClean="0"/>
          </a:p>
        </p:txBody>
      </p:sp>
    </p:spTree>
    <p:extLst>
      <p:ext uri="{BB962C8B-B14F-4D97-AF65-F5344CB8AC3E}">
        <p14:creationId xmlns="" xmlns:p14="http://schemas.microsoft.com/office/powerpoint/2010/main" val="2190823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9FA82910-9EDE-4F25-A63C-F41035F00974}" type="slidenum">
              <a:rPr lang="ru-RU" altLang="ru-RU" smtClean="0"/>
              <a:pPr>
                <a:defRPr/>
              </a:pPr>
              <a:t>18</a:t>
            </a:fld>
            <a:endParaRPr lang="ru-RU" altLang="ru-RU"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vmlDrawing" Target="../drawings/vmlDrawing2.vml"/></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vmlDrawing" Target="../drawings/vmlDrawing3.v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3222625" y="304800"/>
            <a:ext cx="11909425" cy="4724400"/>
            <a:chOff x="-2030" y="192"/>
            <a:chExt cx="7502" cy="2976"/>
          </a:xfrm>
        </p:grpSpPr>
        <p:sp>
          <p:nvSpPr>
            <p:cNvPr id="5" name="Line 3"/>
            <p:cNvSpPr>
              <a:spLocks noChangeShapeType="1"/>
            </p:cNvSpPr>
            <p:nvPr/>
          </p:nvSpPr>
          <p:spPr bwMode="auto">
            <a:xfrm>
              <a:off x="912" y="1584"/>
              <a:ext cx="456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ru-RU" dirty="0"/>
            </a:p>
          </p:txBody>
        </p:sp>
        <p:sp>
          <p:nvSpPr>
            <p:cNvPr id="6" name="AutoShape 4"/>
            <p:cNvSpPr>
              <a:spLocks noChangeArrowheads="1"/>
            </p:cNvSpPr>
            <p:nvPr/>
          </p:nvSpPr>
          <p:spPr bwMode="auto">
            <a:xfrm>
              <a:off x="-1584" y="864"/>
              <a:ext cx="2304" cy="2304"/>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44083 w 64000"/>
                <a:gd name="T28" fmla="*/ -29639 h 64000"/>
                <a:gd name="T29" fmla="*/ 44083 w 64000"/>
                <a:gd name="T30" fmla="*/ 29639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rgbClr val="008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ru-RU" dirty="0"/>
            </a:p>
          </p:txBody>
        </p:sp>
        <p:sp>
          <p:nvSpPr>
            <p:cNvPr id="7" name="AutoShape 5"/>
            <p:cNvSpPr>
              <a:spLocks noChangeArrowheads="1"/>
            </p:cNvSpPr>
            <p:nvPr/>
          </p:nvSpPr>
          <p:spPr bwMode="auto">
            <a:xfrm>
              <a:off x="-2030" y="192"/>
              <a:ext cx="2544" cy="2544"/>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994 w 64000"/>
                <a:gd name="T28" fmla="*/ -25761 h 64000"/>
                <a:gd name="T29" fmla="*/ 50994 w 64000"/>
                <a:gd name="T30" fmla="*/ 25761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rgbClr val="0033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ru-RU" dirty="0"/>
            </a:p>
          </p:txBody>
        </p:sp>
      </p:grpSp>
      <p:sp>
        <p:nvSpPr>
          <p:cNvPr id="8" name="Rectangle 4"/>
          <p:cNvSpPr>
            <a:spLocks noChangeArrowheads="1"/>
          </p:cNvSpPr>
          <p:nvPr userDrawn="1"/>
        </p:nvSpPr>
        <p:spPr bwMode="auto">
          <a:xfrm>
            <a:off x="6546850" y="152400"/>
            <a:ext cx="18418175" cy="46038"/>
          </a:xfrm>
          <a:prstGeom prst="rect">
            <a:avLst/>
          </a:prstGeom>
          <a:noFill/>
          <a:ln>
            <a:noFill/>
          </a:ln>
          <a:effectLs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ru-RU" altLang="ru-RU" dirty="0" smtClean="0"/>
          </a:p>
        </p:txBody>
      </p:sp>
      <p:graphicFrame>
        <p:nvGraphicFramePr>
          <p:cNvPr id="9" name="Объект 18"/>
          <p:cNvGraphicFramePr>
            <a:graphicFrameLocks noChangeAspect="1"/>
          </p:cNvGraphicFramePr>
          <p:nvPr userDrawn="1"/>
        </p:nvGraphicFramePr>
        <p:xfrm>
          <a:off x="6553200" y="315913"/>
          <a:ext cx="2362200" cy="1817687"/>
        </p:xfrm>
        <a:graphic>
          <a:graphicData uri="http://schemas.openxmlformats.org/presentationml/2006/ole">
            <p:oleObj spid="_x0000_s67646" name="Точечный рисунок" r:id="rId3" imgW="1419048" imgH="1095528" progId="PBrush">
              <p:embed/>
            </p:oleObj>
          </a:graphicData>
        </a:graphic>
      </p:graphicFrame>
      <p:sp>
        <p:nvSpPr>
          <p:cNvPr id="119814" name="Rectangle 6"/>
          <p:cNvSpPr>
            <a:spLocks noGrp="1" noChangeArrowheads="1"/>
          </p:cNvSpPr>
          <p:nvPr>
            <p:ph type="ctrTitle"/>
          </p:nvPr>
        </p:nvSpPr>
        <p:spPr>
          <a:xfrm>
            <a:off x="1403350" y="1844675"/>
            <a:ext cx="3416300" cy="1444625"/>
          </a:xfrm>
        </p:spPr>
        <p:txBody>
          <a:bodyPr/>
          <a:lstStyle>
            <a:lvl1pPr>
              <a:defRPr sz="2400"/>
            </a:lvl1pPr>
          </a:lstStyle>
          <a:p>
            <a:r>
              <a:rPr lang="ru-RU"/>
              <a:t>Образец заголовка</a:t>
            </a:r>
          </a:p>
        </p:txBody>
      </p:sp>
      <p:sp>
        <p:nvSpPr>
          <p:cNvPr id="119815" name="Rectangle 7"/>
          <p:cNvSpPr>
            <a:spLocks noGrp="1" noChangeArrowheads="1"/>
          </p:cNvSpPr>
          <p:nvPr>
            <p:ph type="subTitle" idx="1"/>
          </p:nvPr>
        </p:nvSpPr>
        <p:spPr>
          <a:xfrm>
            <a:off x="3276600" y="3427413"/>
            <a:ext cx="5405438" cy="1752600"/>
          </a:xfrm>
        </p:spPr>
        <p:txBody>
          <a:bodyPr/>
          <a:lstStyle>
            <a:lvl1pPr marL="0" indent="0">
              <a:buFont typeface="Wingdings" pitchFamily="2" charset="2"/>
              <a:buNone/>
              <a:defRPr/>
            </a:lvl1pPr>
          </a:lstStyle>
          <a:p>
            <a:r>
              <a:rPr lang="ru-RU"/>
              <a:t>Образец подзаголовка</a:t>
            </a:r>
          </a:p>
        </p:txBody>
      </p:sp>
      <p:sp>
        <p:nvSpPr>
          <p:cNvPr id="10" name="Rectangle 8"/>
          <p:cNvSpPr>
            <a:spLocks noGrp="1" noChangeArrowheads="1"/>
          </p:cNvSpPr>
          <p:nvPr>
            <p:ph type="dt" sz="half" idx="10"/>
          </p:nvPr>
        </p:nvSpPr>
        <p:spPr/>
        <p:txBody>
          <a:bodyPr/>
          <a:lstStyle>
            <a:lvl1pPr>
              <a:defRPr/>
            </a:lvl1pPr>
          </a:lstStyle>
          <a:p>
            <a:pPr>
              <a:defRPr/>
            </a:pPr>
            <a:endParaRPr lang="ru-RU" dirty="0"/>
          </a:p>
        </p:txBody>
      </p:sp>
      <p:sp>
        <p:nvSpPr>
          <p:cNvPr id="11" name="Rectangle 9"/>
          <p:cNvSpPr>
            <a:spLocks noGrp="1" noChangeArrowheads="1"/>
          </p:cNvSpPr>
          <p:nvPr>
            <p:ph type="ftr" sz="quarter" idx="11"/>
          </p:nvPr>
        </p:nvSpPr>
        <p:spPr/>
        <p:txBody>
          <a:bodyPr/>
          <a:lstStyle>
            <a:lvl1pPr>
              <a:defRPr/>
            </a:lvl1pPr>
          </a:lstStyle>
          <a:p>
            <a:pPr>
              <a:defRPr/>
            </a:pPr>
            <a:endParaRPr lang="ru-RU" dirty="0"/>
          </a:p>
        </p:txBody>
      </p:sp>
      <p:sp>
        <p:nvSpPr>
          <p:cNvPr id="12" name="Rectangle 10"/>
          <p:cNvSpPr>
            <a:spLocks noGrp="1" noChangeArrowheads="1"/>
          </p:cNvSpPr>
          <p:nvPr>
            <p:ph type="sldNum" sz="quarter" idx="12"/>
          </p:nvPr>
        </p:nvSpPr>
        <p:spPr/>
        <p:txBody>
          <a:bodyPr/>
          <a:lstStyle>
            <a:lvl1pPr>
              <a:defRPr>
                <a:solidFill>
                  <a:schemeClr val="tx1"/>
                </a:solidFill>
              </a:defRPr>
            </a:lvl1pPr>
          </a:lstStyle>
          <a:p>
            <a:pPr>
              <a:defRPr/>
            </a:pPr>
            <a:fld id="{66EF3BE7-3E86-4ECF-A0FA-D509600EFB84}" type="slidenum">
              <a:rPr lang="ru-RU" altLang="ru-RU"/>
              <a:pPr>
                <a:defRPr/>
              </a:pPr>
              <a:t>‹#›</a:t>
            </a:fld>
            <a:endParaRPr lang="ru-RU" altLang="ru-RU" dirty="0"/>
          </a:p>
        </p:txBody>
      </p:sp>
    </p:spTree>
    <p:extLst>
      <p:ext uri="{BB962C8B-B14F-4D97-AF65-F5344CB8AC3E}">
        <p14:creationId xmlns="" xmlns:p14="http://schemas.microsoft.com/office/powerpoint/2010/main" val="3443830871"/>
      </p:ext>
    </p:extLst>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3200400" y="0"/>
            <a:ext cx="11925300" cy="3810000"/>
            <a:chOff x="-2040" y="0"/>
            <a:chExt cx="7512" cy="2400"/>
          </a:xfrm>
        </p:grpSpPr>
        <p:sp>
          <p:nvSpPr>
            <p:cNvPr id="5" name="AutoShape 3"/>
            <p:cNvSpPr>
              <a:spLocks noChangeArrowheads="1"/>
            </p:cNvSpPr>
            <p:nvPr userDrawn="1"/>
          </p:nvSpPr>
          <p:spPr bwMode="auto">
            <a:xfrm>
              <a:off x="-2040" y="432"/>
              <a:ext cx="2592" cy="1968"/>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296 w 64000"/>
                <a:gd name="T28" fmla="*/ -26244 h 64000"/>
                <a:gd name="T29" fmla="*/ 50296 w 64000"/>
                <a:gd name="T30" fmla="*/ 26244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rgbClr val="008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ru-RU" dirty="0"/>
            </a:p>
          </p:txBody>
        </p:sp>
        <p:sp>
          <p:nvSpPr>
            <p:cNvPr id="6" name="AutoShape 4"/>
            <p:cNvSpPr>
              <a:spLocks noChangeArrowheads="1"/>
            </p:cNvSpPr>
            <p:nvPr userDrawn="1"/>
          </p:nvSpPr>
          <p:spPr bwMode="auto">
            <a:xfrm>
              <a:off x="-1528" y="0"/>
              <a:ext cx="1949" cy="1987"/>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077 w 64000"/>
                <a:gd name="T28" fmla="*/ -26412 h 64000"/>
                <a:gd name="T29" fmla="*/ 50077 w 64000"/>
                <a:gd name="T30" fmla="*/ 26412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rgbClr val="0033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ru-RU" dirty="0"/>
            </a:p>
          </p:txBody>
        </p:sp>
        <p:sp>
          <p:nvSpPr>
            <p:cNvPr id="7" name="Line 5"/>
            <p:cNvSpPr>
              <a:spLocks noChangeShapeType="1"/>
            </p:cNvSpPr>
            <p:nvPr userDrawn="1"/>
          </p:nvSpPr>
          <p:spPr bwMode="auto">
            <a:xfrm>
              <a:off x="864" y="960"/>
              <a:ext cx="4608"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ru-RU" dirty="0"/>
            </a:p>
          </p:txBody>
        </p:sp>
      </p:grpSp>
      <p:sp>
        <p:nvSpPr>
          <p:cNvPr id="8" name="Заголовок 1"/>
          <p:cNvSpPr>
            <a:spLocks/>
          </p:cNvSpPr>
          <p:nvPr userDrawn="1"/>
        </p:nvSpPr>
        <p:spPr bwMode="auto">
          <a:xfrm>
            <a:off x="1676400" y="6248400"/>
            <a:ext cx="5437188" cy="357188"/>
          </a:xfrm>
          <a:prstGeom prst="rect">
            <a:avLst/>
          </a:prstGeom>
          <a:noFill/>
          <a:ln>
            <a:noFill/>
          </a:ln>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ru-RU" sz="2000" dirty="0" smtClean="0">
                <a:solidFill>
                  <a:srgbClr val="006600"/>
                </a:solidFill>
              </a:rPr>
              <a:t>JSC</a:t>
            </a:r>
            <a:r>
              <a:rPr lang="en-US" altLang="ru-RU" sz="2000" baseline="0" dirty="0" smtClean="0">
                <a:solidFill>
                  <a:srgbClr val="006600"/>
                </a:solidFill>
              </a:rPr>
              <a:t> Sibtechenergo</a:t>
            </a:r>
            <a:endParaRPr lang="ru-RU" altLang="ru-RU" sz="2000" dirty="0" smtClean="0">
              <a:solidFill>
                <a:srgbClr val="006600"/>
              </a:solidFill>
            </a:endParaRPr>
          </a:p>
        </p:txBody>
      </p:sp>
      <p:sp>
        <p:nvSpPr>
          <p:cNvPr id="9" name="Rectangle 15"/>
          <p:cNvSpPr>
            <a:spLocks noChangeArrowheads="1"/>
          </p:cNvSpPr>
          <p:nvPr userDrawn="1"/>
        </p:nvSpPr>
        <p:spPr bwMode="auto">
          <a:xfrm>
            <a:off x="7359650" y="257175"/>
            <a:ext cx="9144000" cy="0"/>
          </a:xfrm>
          <a:prstGeom prst="rect">
            <a:avLst/>
          </a:prstGeom>
          <a:noFill/>
          <a:ln>
            <a:noFill/>
          </a:ln>
          <a:effectLs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ru-RU" altLang="ru-RU" dirty="0" smtClean="0"/>
          </a:p>
        </p:txBody>
      </p:sp>
      <p:graphicFrame>
        <p:nvGraphicFramePr>
          <p:cNvPr id="10" name="Объект 2"/>
          <p:cNvGraphicFramePr>
            <a:graphicFrameLocks noChangeAspect="1"/>
          </p:cNvGraphicFramePr>
          <p:nvPr userDrawn="1"/>
        </p:nvGraphicFramePr>
        <p:xfrm>
          <a:off x="7359650" y="257175"/>
          <a:ext cx="1323975" cy="1019175"/>
        </p:xfrm>
        <a:graphic>
          <a:graphicData uri="http://schemas.openxmlformats.org/presentationml/2006/ole">
            <p:oleObj spid="_x0000_s68670" name="Точечный рисунок" r:id="rId3" imgW="1419048" imgH="1095528" progId="PBrush">
              <p:embed/>
            </p:oleObj>
          </a:graphicData>
        </a:graphic>
      </p:graphicFrame>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a:xfrm>
            <a:off x="1370013" y="1827213"/>
            <a:ext cx="7313612" cy="26685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1" name="Rectangle 8"/>
          <p:cNvSpPr>
            <a:spLocks noGrp="1" noChangeArrowheads="1"/>
          </p:cNvSpPr>
          <p:nvPr>
            <p:ph type="dt" sz="half" idx="10"/>
          </p:nvPr>
        </p:nvSpPr>
        <p:spPr>
          <a:xfrm>
            <a:off x="303213" y="5791200"/>
            <a:ext cx="2133600" cy="457200"/>
          </a:xfrm>
        </p:spPr>
        <p:txBody>
          <a:bodyPr/>
          <a:lstStyle>
            <a:lvl1pPr>
              <a:defRPr/>
            </a:lvl1pPr>
          </a:lstStyle>
          <a:p>
            <a:pPr>
              <a:defRPr/>
            </a:pPr>
            <a:fld id="{654F45EC-32A9-4539-9597-997B8A3E2778}" type="datetime1">
              <a:rPr lang="ru-RU"/>
              <a:pPr>
                <a:defRPr/>
              </a:pPr>
              <a:t>14.11.2022</a:t>
            </a:fld>
            <a:endParaRPr lang="ru-RU" dirty="0"/>
          </a:p>
        </p:txBody>
      </p:sp>
      <p:sp>
        <p:nvSpPr>
          <p:cNvPr id="12" name="Rectangle 9"/>
          <p:cNvSpPr>
            <a:spLocks noGrp="1" noChangeArrowheads="1"/>
          </p:cNvSpPr>
          <p:nvPr>
            <p:ph type="ftr" sz="quarter" idx="11"/>
          </p:nvPr>
        </p:nvSpPr>
        <p:spPr>
          <a:xfrm>
            <a:off x="3962400" y="5768975"/>
            <a:ext cx="2895600" cy="457200"/>
          </a:xfrm>
        </p:spPr>
        <p:txBody>
          <a:bodyPr/>
          <a:lstStyle>
            <a:lvl1pPr>
              <a:defRPr/>
            </a:lvl1pPr>
          </a:lstStyle>
          <a:p>
            <a:pPr>
              <a:defRPr/>
            </a:pPr>
            <a:endParaRPr lang="ru-RU" dirty="0"/>
          </a:p>
        </p:txBody>
      </p:sp>
      <p:sp>
        <p:nvSpPr>
          <p:cNvPr id="13" name="Rectangle 10"/>
          <p:cNvSpPr>
            <a:spLocks noGrp="1" noChangeArrowheads="1"/>
          </p:cNvSpPr>
          <p:nvPr>
            <p:ph type="sldNum" sz="quarter" idx="12"/>
          </p:nvPr>
        </p:nvSpPr>
        <p:spPr>
          <a:xfrm>
            <a:off x="6781800" y="5791200"/>
            <a:ext cx="2133600" cy="457200"/>
          </a:xfrm>
        </p:spPr>
        <p:txBody>
          <a:bodyPr/>
          <a:lstStyle>
            <a:lvl1pPr>
              <a:defRPr/>
            </a:lvl1pPr>
          </a:lstStyle>
          <a:p>
            <a:pPr>
              <a:defRPr/>
            </a:pPr>
            <a:fld id="{11563249-CEBB-434D-864D-417BF0E3F6C1}" type="slidenum">
              <a:rPr lang="ru-RU" altLang="ru-RU"/>
              <a:pPr>
                <a:defRPr/>
              </a:pPr>
              <a:t>‹#›</a:t>
            </a:fld>
            <a:endParaRPr lang="ru-RU" altLang="ru-RU" dirty="0"/>
          </a:p>
        </p:txBody>
      </p:sp>
    </p:spTree>
    <p:extLst>
      <p:ext uri="{BB962C8B-B14F-4D97-AF65-F5344CB8AC3E}">
        <p14:creationId xmlns="" xmlns:p14="http://schemas.microsoft.com/office/powerpoint/2010/main" val="548746989"/>
      </p:ext>
    </p:extLst>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8"/>
          <p:cNvSpPr>
            <a:spLocks noGrp="1" noChangeArrowheads="1"/>
          </p:cNvSpPr>
          <p:nvPr>
            <p:ph type="dt" sz="half" idx="10"/>
          </p:nvPr>
        </p:nvSpPr>
        <p:spPr>
          <a:ln/>
        </p:spPr>
        <p:txBody>
          <a:bodyPr/>
          <a:lstStyle>
            <a:lvl1pPr>
              <a:defRPr/>
            </a:lvl1pPr>
          </a:lstStyle>
          <a:p>
            <a:pPr>
              <a:defRPr/>
            </a:pPr>
            <a:fld id="{3A0DEBCC-8593-4466-8621-E8CD600C6796}" type="datetime1">
              <a:rPr lang="ru-RU"/>
              <a:pPr>
                <a:defRPr/>
              </a:pPr>
              <a:t>14.11.2022</a:t>
            </a:fld>
            <a:endParaRPr lang="ru-RU" dirty="0"/>
          </a:p>
        </p:txBody>
      </p:sp>
      <p:sp>
        <p:nvSpPr>
          <p:cNvPr id="5" name="Rectangle 9"/>
          <p:cNvSpPr>
            <a:spLocks noGrp="1" noChangeArrowheads="1"/>
          </p:cNvSpPr>
          <p:nvPr>
            <p:ph type="ftr" sz="quarter" idx="11"/>
          </p:nvPr>
        </p:nvSpPr>
        <p:spPr>
          <a:ln/>
        </p:spPr>
        <p:txBody>
          <a:bodyPr/>
          <a:lstStyle>
            <a:lvl1pPr>
              <a:defRPr/>
            </a:lvl1pPr>
          </a:lstStyle>
          <a:p>
            <a:pPr>
              <a:defRPr/>
            </a:pPr>
            <a:endParaRPr lang="ru-RU" dirty="0"/>
          </a:p>
        </p:txBody>
      </p:sp>
      <p:sp>
        <p:nvSpPr>
          <p:cNvPr id="6" name="Rectangle 10"/>
          <p:cNvSpPr>
            <a:spLocks noGrp="1" noChangeArrowheads="1"/>
          </p:cNvSpPr>
          <p:nvPr>
            <p:ph type="sldNum" sz="quarter" idx="12"/>
          </p:nvPr>
        </p:nvSpPr>
        <p:spPr>
          <a:ln/>
        </p:spPr>
        <p:txBody>
          <a:bodyPr/>
          <a:lstStyle>
            <a:lvl1pPr>
              <a:defRPr/>
            </a:lvl1pPr>
          </a:lstStyle>
          <a:p>
            <a:pPr>
              <a:defRPr/>
            </a:pPr>
            <a:fld id="{41E82A18-4DF8-4F76-8807-1469556D2FB1}" type="slidenum">
              <a:rPr lang="ru-RU" altLang="ru-RU"/>
              <a:pPr>
                <a:defRPr/>
              </a:pPr>
              <a:t>‹#›</a:t>
            </a:fld>
            <a:endParaRPr lang="ru-RU" altLang="ru-RU" dirty="0"/>
          </a:p>
        </p:txBody>
      </p:sp>
    </p:spTree>
    <p:extLst>
      <p:ext uri="{BB962C8B-B14F-4D97-AF65-F5344CB8AC3E}">
        <p14:creationId xmlns="" xmlns:p14="http://schemas.microsoft.com/office/powerpoint/2010/main" val="3741623265"/>
      </p:ext>
    </p:extLst>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370013" y="1827213"/>
            <a:ext cx="3579812" cy="38338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102225" y="1827213"/>
            <a:ext cx="3581400" cy="38338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8"/>
          <p:cNvSpPr>
            <a:spLocks noGrp="1" noChangeArrowheads="1"/>
          </p:cNvSpPr>
          <p:nvPr>
            <p:ph type="dt" sz="half" idx="10"/>
          </p:nvPr>
        </p:nvSpPr>
        <p:spPr>
          <a:ln/>
        </p:spPr>
        <p:txBody>
          <a:bodyPr/>
          <a:lstStyle>
            <a:lvl1pPr>
              <a:defRPr/>
            </a:lvl1pPr>
          </a:lstStyle>
          <a:p>
            <a:pPr>
              <a:defRPr/>
            </a:pPr>
            <a:fld id="{7779C37D-06BA-4681-BE02-FE48C66A9856}" type="datetime1">
              <a:rPr lang="ru-RU"/>
              <a:pPr>
                <a:defRPr/>
              </a:pPr>
              <a:t>14.11.2022</a:t>
            </a:fld>
            <a:endParaRPr lang="ru-RU" dirty="0"/>
          </a:p>
        </p:txBody>
      </p:sp>
      <p:sp>
        <p:nvSpPr>
          <p:cNvPr id="6" name="Rectangle 9"/>
          <p:cNvSpPr>
            <a:spLocks noGrp="1" noChangeArrowheads="1"/>
          </p:cNvSpPr>
          <p:nvPr>
            <p:ph type="ftr" sz="quarter" idx="11"/>
          </p:nvPr>
        </p:nvSpPr>
        <p:spPr>
          <a:ln/>
        </p:spPr>
        <p:txBody>
          <a:bodyPr/>
          <a:lstStyle>
            <a:lvl1pPr>
              <a:defRPr/>
            </a:lvl1pPr>
          </a:lstStyle>
          <a:p>
            <a:pPr>
              <a:defRPr/>
            </a:pPr>
            <a:endParaRPr lang="ru-RU" dirty="0"/>
          </a:p>
        </p:txBody>
      </p:sp>
      <p:sp>
        <p:nvSpPr>
          <p:cNvPr id="7" name="Rectangle 10"/>
          <p:cNvSpPr>
            <a:spLocks noGrp="1" noChangeArrowheads="1"/>
          </p:cNvSpPr>
          <p:nvPr>
            <p:ph type="sldNum" sz="quarter" idx="12"/>
          </p:nvPr>
        </p:nvSpPr>
        <p:spPr>
          <a:ln/>
        </p:spPr>
        <p:txBody>
          <a:bodyPr/>
          <a:lstStyle>
            <a:lvl1pPr>
              <a:defRPr/>
            </a:lvl1pPr>
          </a:lstStyle>
          <a:p>
            <a:pPr>
              <a:defRPr/>
            </a:pPr>
            <a:fld id="{3DF1107D-DE88-4CB7-B3C9-715EF367C70A}" type="slidenum">
              <a:rPr lang="ru-RU" altLang="ru-RU"/>
              <a:pPr>
                <a:defRPr/>
              </a:pPr>
              <a:t>‹#›</a:t>
            </a:fld>
            <a:endParaRPr lang="ru-RU" altLang="ru-RU" dirty="0"/>
          </a:p>
        </p:txBody>
      </p:sp>
    </p:spTree>
    <p:extLst>
      <p:ext uri="{BB962C8B-B14F-4D97-AF65-F5344CB8AC3E}">
        <p14:creationId xmlns="" xmlns:p14="http://schemas.microsoft.com/office/powerpoint/2010/main" val="1518466297"/>
      </p:ext>
    </p:extLst>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8"/>
          <p:cNvSpPr>
            <a:spLocks noGrp="1" noChangeArrowheads="1"/>
          </p:cNvSpPr>
          <p:nvPr>
            <p:ph type="dt" sz="half" idx="10"/>
          </p:nvPr>
        </p:nvSpPr>
        <p:spPr>
          <a:ln/>
        </p:spPr>
        <p:txBody>
          <a:bodyPr/>
          <a:lstStyle>
            <a:lvl1pPr>
              <a:defRPr/>
            </a:lvl1pPr>
          </a:lstStyle>
          <a:p>
            <a:pPr>
              <a:defRPr/>
            </a:pPr>
            <a:fld id="{97DB6585-D7E2-41E5-A782-7DA81A4A1EFE}" type="datetime1">
              <a:rPr lang="ru-RU"/>
              <a:pPr>
                <a:defRPr/>
              </a:pPr>
              <a:t>14.11.2022</a:t>
            </a:fld>
            <a:endParaRPr lang="ru-RU" dirty="0"/>
          </a:p>
        </p:txBody>
      </p:sp>
      <p:sp>
        <p:nvSpPr>
          <p:cNvPr id="8" name="Rectangle 9"/>
          <p:cNvSpPr>
            <a:spLocks noGrp="1" noChangeArrowheads="1"/>
          </p:cNvSpPr>
          <p:nvPr>
            <p:ph type="ftr" sz="quarter" idx="11"/>
          </p:nvPr>
        </p:nvSpPr>
        <p:spPr>
          <a:ln/>
        </p:spPr>
        <p:txBody>
          <a:bodyPr/>
          <a:lstStyle>
            <a:lvl1pPr>
              <a:defRPr/>
            </a:lvl1pPr>
          </a:lstStyle>
          <a:p>
            <a:pPr>
              <a:defRPr/>
            </a:pPr>
            <a:endParaRPr lang="ru-RU" dirty="0"/>
          </a:p>
        </p:txBody>
      </p:sp>
      <p:sp>
        <p:nvSpPr>
          <p:cNvPr id="9" name="Rectangle 10"/>
          <p:cNvSpPr>
            <a:spLocks noGrp="1" noChangeArrowheads="1"/>
          </p:cNvSpPr>
          <p:nvPr>
            <p:ph type="sldNum" sz="quarter" idx="12"/>
          </p:nvPr>
        </p:nvSpPr>
        <p:spPr>
          <a:ln/>
        </p:spPr>
        <p:txBody>
          <a:bodyPr/>
          <a:lstStyle>
            <a:lvl1pPr>
              <a:defRPr/>
            </a:lvl1pPr>
          </a:lstStyle>
          <a:p>
            <a:pPr>
              <a:defRPr/>
            </a:pPr>
            <a:fld id="{F4DDD7B9-D7FA-4FA7-A559-D4EDA4192212}" type="slidenum">
              <a:rPr lang="ru-RU" altLang="ru-RU"/>
              <a:pPr>
                <a:defRPr/>
              </a:pPr>
              <a:t>‹#›</a:t>
            </a:fld>
            <a:endParaRPr lang="ru-RU" altLang="ru-RU" dirty="0"/>
          </a:p>
        </p:txBody>
      </p:sp>
    </p:spTree>
    <p:extLst>
      <p:ext uri="{BB962C8B-B14F-4D97-AF65-F5344CB8AC3E}">
        <p14:creationId xmlns="" xmlns:p14="http://schemas.microsoft.com/office/powerpoint/2010/main" val="2378346086"/>
      </p:ext>
    </p:extLst>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8"/>
          <p:cNvSpPr>
            <a:spLocks noGrp="1" noChangeArrowheads="1"/>
          </p:cNvSpPr>
          <p:nvPr>
            <p:ph type="dt" sz="half" idx="10"/>
          </p:nvPr>
        </p:nvSpPr>
        <p:spPr>
          <a:ln/>
        </p:spPr>
        <p:txBody>
          <a:bodyPr/>
          <a:lstStyle>
            <a:lvl1pPr>
              <a:defRPr/>
            </a:lvl1pPr>
          </a:lstStyle>
          <a:p>
            <a:pPr>
              <a:defRPr/>
            </a:pPr>
            <a:fld id="{983695C6-DD6B-4359-973C-5512D4DDD9A9}" type="datetime1">
              <a:rPr lang="ru-RU"/>
              <a:pPr>
                <a:defRPr/>
              </a:pPr>
              <a:t>14.11.2022</a:t>
            </a:fld>
            <a:endParaRPr lang="ru-RU" dirty="0"/>
          </a:p>
        </p:txBody>
      </p:sp>
      <p:sp>
        <p:nvSpPr>
          <p:cNvPr id="4" name="Rectangle 9"/>
          <p:cNvSpPr>
            <a:spLocks noGrp="1" noChangeArrowheads="1"/>
          </p:cNvSpPr>
          <p:nvPr>
            <p:ph type="ftr" sz="quarter" idx="11"/>
          </p:nvPr>
        </p:nvSpPr>
        <p:spPr>
          <a:ln/>
        </p:spPr>
        <p:txBody>
          <a:bodyPr/>
          <a:lstStyle>
            <a:lvl1pPr>
              <a:defRPr/>
            </a:lvl1pPr>
          </a:lstStyle>
          <a:p>
            <a:pPr>
              <a:defRPr/>
            </a:pPr>
            <a:endParaRPr lang="ru-RU" dirty="0"/>
          </a:p>
        </p:txBody>
      </p:sp>
      <p:sp>
        <p:nvSpPr>
          <p:cNvPr id="5" name="Rectangle 10"/>
          <p:cNvSpPr>
            <a:spLocks noGrp="1" noChangeArrowheads="1"/>
          </p:cNvSpPr>
          <p:nvPr>
            <p:ph type="sldNum" sz="quarter" idx="12"/>
          </p:nvPr>
        </p:nvSpPr>
        <p:spPr>
          <a:ln/>
        </p:spPr>
        <p:txBody>
          <a:bodyPr/>
          <a:lstStyle>
            <a:lvl1pPr>
              <a:defRPr/>
            </a:lvl1pPr>
          </a:lstStyle>
          <a:p>
            <a:pPr>
              <a:defRPr/>
            </a:pPr>
            <a:fld id="{9ADF82DF-1A8C-4F5D-974B-EA758AD514E4}" type="slidenum">
              <a:rPr lang="ru-RU" altLang="ru-RU"/>
              <a:pPr>
                <a:defRPr/>
              </a:pPr>
              <a:t>‹#›</a:t>
            </a:fld>
            <a:endParaRPr lang="ru-RU" altLang="ru-RU" dirty="0"/>
          </a:p>
        </p:txBody>
      </p:sp>
    </p:spTree>
    <p:extLst>
      <p:ext uri="{BB962C8B-B14F-4D97-AF65-F5344CB8AC3E}">
        <p14:creationId xmlns="" xmlns:p14="http://schemas.microsoft.com/office/powerpoint/2010/main" val="3907599187"/>
      </p:ext>
    </p:extLst>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fld id="{213AE688-2AB0-4551-889B-3560B6E2FF45}" type="datetime1">
              <a:rPr lang="ru-RU"/>
              <a:pPr>
                <a:defRPr/>
              </a:pPr>
              <a:t>14.11.2022</a:t>
            </a:fld>
            <a:endParaRPr lang="ru-RU" dirty="0"/>
          </a:p>
        </p:txBody>
      </p:sp>
      <p:sp>
        <p:nvSpPr>
          <p:cNvPr id="3" name="Rectangle 9"/>
          <p:cNvSpPr>
            <a:spLocks noGrp="1" noChangeArrowheads="1"/>
          </p:cNvSpPr>
          <p:nvPr>
            <p:ph type="ftr" sz="quarter" idx="11"/>
          </p:nvPr>
        </p:nvSpPr>
        <p:spPr>
          <a:ln/>
        </p:spPr>
        <p:txBody>
          <a:bodyPr/>
          <a:lstStyle>
            <a:lvl1pPr>
              <a:defRPr/>
            </a:lvl1pPr>
          </a:lstStyle>
          <a:p>
            <a:pPr>
              <a:defRPr/>
            </a:pPr>
            <a:endParaRPr lang="ru-RU" dirty="0"/>
          </a:p>
        </p:txBody>
      </p:sp>
      <p:sp>
        <p:nvSpPr>
          <p:cNvPr id="4" name="Rectangle 10"/>
          <p:cNvSpPr>
            <a:spLocks noGrp="1" noChangeArrowheads="1"/>
          </p:cNvSpPr>
          <p:nvPr>
            <p:ph type="sldNum" sz="quarter" idx="12"/>
          </p:nvPr>
        </p:nvSpPr>
        <p:spPr>
          <a:ln/>
        </p:spPr>
        <p:txBody>
          <a:bodyPr/>
          <a:lstStyle>
            <a:lvl1pPr>
              <a:defRPr/>
            </a:lvl1pPr>
          </a:lstStyle>
          <a:p>
            <a:pPr>
              <a:defRPr/>
            </a:pPr>
            <a:fld id="{BD4031B8-F38F-4524-ACF0-AA147F676115}" type="slidenum">
              <a:rPr lang="ru-RU" altLang="ru-RU"/>
              <a:pPr>
                <a:defRPr/>
              </a:pPr>
              <a:t>‹#›</a:t>
            </a:fld>
            <a:endParaRPr lang="ru-RU" altLang="ru-RU" dirty="0"/>
          </a:p>
        </p:txBody>
      </p:sp>
    </p:spTree>
    <p:extLst>
      <p:ext uri="{BB962C8B-B14F-4D97-AF65-F5344CB8AC3E}">
        <p14:creationId xmlns="" xmlns:p14="http://schemas.microsoft.com/office/powerpoint/2010/main" val="3271117559"/>
      </p:ext>
    </p:extLst>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8"/>
          <p:cNvSpPr>
            <a:spLocks noGrp="1" noChangeArrowheads="1"/>
          </p:cNvSpPr>
          <p:nvPr>
            <p:ph type="dt" sz="half" idx="10"/>
          </p:nvPr>
        </p:nvSpPr>
        <p:spPr>
          <a:ln/>
        </p:spPr>
        <p:txBody>
          <a:bodyPr/>
          <a:lstStyle>
            <a:lvl1pPr>
              <a:defRPr/>
            </a:lvl1pPr>
          </a:lstStyle>
          <a:p>
            <a:pPr>
              <a:defRPr/>
            </a:pPr>
            <a:fld id="{737856B7-79C1-4CE4-BC4A-FDC4380D81CF}" type="datetime1">
              <a:rPr lang="ru-RU"/>
              <a:pPr>
                <a:defRPr/>
              </a:pPr>
              <a:t>14.11.2022</a:t>
            </a:fld>
            <a:endParaRPr lang="ru-RU" dirty="0"/>
          </a:p>
        </p:txBody>
      </p:sp>
      <p:sp>
        <p:nvSpPr>
          <p:cNvPr id="6" name="Rectangle 9"/>
          <p:cNvSpPr>
            <a:spLocks noGrp="1" noChangeArrowheads="1"/>
          </p:cNvSpPr>
          <p:nvPr>
            <p:ph type="ftr" sz="quarter" idx="11"/>
          </p:nvPr>
        </p:nvSpPr>
        <p:spPr>
          <a:ln/>
        </p:spPr>
        <p:txBody>
          <a:bodyPr/>
          <a:lstStyle>
            <a:lvl1pPr>
              <a:defRPr/>
            </a:lvl1pPr>
          </a:lstStyle>
          <a:p>
            <a:pPr>
              <a:defRPr/>
            </a:pPr>
            <a:endParaRPr lang="ru-RU" dirty="0"/>
          </a:p>
        </p:txBody>
      </p:sp>
      <p:sp>
        <p:nvSpPr>
          <p:cNvPr id="7" name="Rectangle 10"/>
          <p:cNvSpPr>
            <a:spLocks noGrp="1" noChangeArrowheads="1"/>
          </p:cNvSpPr>
          <p:nvPr>
            <p:ph type="sldNum" sz="quarter" idx="12"/>
          </p:nvPr>
        </p:nvSpPr>
        <p:spPr>
          <a:ln/>
        </p:spPr>
        <p:txBody>
          <a:bodyPr/>
          <a:lstStyle>
            <a:lvl1pPr>
              <a:defRPr/>
            </a:lvl1pPr>
          </a:lstStyle>
          <a:p>
            <a:pPr>
              <a:defRPr/>
            </a:pPr>
            <a:fld id="{27B6A1DC-F0B5-41FD-B25E-8F42FB2458D1}" type="slidenum">
              <a:rPr lang="ru-RU" altLang="ru-RU"/>
              <a:pPr>
                <a:defRPr/>
              </a:pPr>
              <a:t>‹#›</a:t>
            </a:fld>
            <a:endParaRPr lang="ru-RU" altLang="ru-RU" dirty="0"/>
          </a:p>
        </p:txBody>
      </p:sp>
    </p:spTree>
    <p:extLst>
      <p:ext uri="{BB962C8B-B14F-4D97-AF65-F5344CB8AC3E}">
        <p14:creationId xmlns="" xmlns:p14="http://schemas.microsoft.com/office/powerpoint/2010/main" val="4193940317"/>
      </p:ext>
    </p:extLst>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8"/>
          <p:cNvSpPr>
            <a:spLocks noGrp="1" noChangeArrowheads="1"/>
          </p:cNvSpPr>
          <p:nvPr>
            <p:ph type="dt" sz="half" idx="10"/>
          </p:nvPr>
        </p:nvSpPr>
        <p:spPr>
          <a:ln/>
        </p:spPr>
        <p:txBody>
          <a:bodyPr/>
          <a:lstStyle>
            <a:lvl1pPr>
              <a:defRPr/>
            </a:lvl1pPr>
          </a:lstStyle>
          <a:p>
            <a:pPr>
              <a:defRPr/>
            </a:pPr>
            <a:fld id="{C89B3F99-9896-406F-8052-2C8510848761}" type="datetime1">
              <a:rPr lang="ru-RU"/>
              <a:pPr>
                <a:defRPr/>
              </a:pPr>
              <a:t>14.11.2022</a:t>
            </a:fld>
            <a:endParaRPr lang="ru-RU" dirty="0"/>
          </a:p>
        </p:txBody>
      </p:sp>
      <p:sp>
        <p:nvSpPr>
          <p:cNvPr id="6" name="Rectangle 9"/>
          <p:cNvSpPr>
            <a:spLocks noGrp="1" noChangeArrowheads="1"/>
          </p:cNvSpPr>
          <p:nvPr>
            <p:ph type="ftr" sz="quarter" idx="11"/>
          </p:nvPr>
        </p:nvSpPr>
        <p:spPr>
          <a:ln/>
        </p:spPr>
        <p:txBody>
          <a:bodyPr/>
          <a:lstStyle>
            <a:lvl1pPr>
              <a:defRPr/>
            </a:lvl1pPr>
          </a:lstStyle>
          <a:p>
            <a:pPr>
              <a:defRPr/>
            </a:pPr>
            <a:endParaRPr lang="ru-RU" dirty="0"/>
          </a:p>
        </p:txBody>
      </p:sp>
      <p:sp>
        <p:nvSpPr>
          <p:cNvPr id="7" name="Rectangle 10"/>
          <p:cNvSpPr>
            <a:spLocks noGrp="1" noChangeArrowheads="1"/>
          </p:cNvSpPr>
          <p:nvPr>
            <p:ph type="sldNum" sz="quarter" idx="12"/>
          </p:nvPr>
        </p:nvSpPr>
        <p:spPr>
          <a:ln/>
        </p:spPr>
        <p:txBody>
          <a:bodyPr/>
          <a:lstStyle>
            <a:lvl1pPr>
              <a:defRPr/>
            </a:lvl1pPr>
          </a:lstStyle>
          <a:p>
            <a:pPr>
              <a:defRPr/>
            </a:pPr>
            <a:fld id="{CFCDF5E2-A0F1-4C62-AC03-8FA58456A286}" type="slidenum">
              <a:rPr lang="ru-RU" altLang="ru-RU"/>
              <a:pPr>
                <a:defRPr/>
              </a:pPr>
              <a:t>‹#›</a:t>
            </a:fld>
            <a:endParaRPr lang="ru-RU" altLang="ru-RU" dirty="0"/>
          </a:p>
        </p:txBody>
      </p:sp>
    </p:spTree>
    <p:extLst>
      <p:ext uri="{BB962C8B-B14F-4D97-AF65-F5344CB8AC3E}">
        <p14:creationId xmlns="" xmlns:p14="http://schemas.microsoft.com/office/powerpoint/2010/main" val="1517321543"/>
      </p:ext>
    </p:extLst>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8"/>
          <p:cNvSpPr>
            <a:spLocks noGrp="1" noChangeArrowheads="1"/>
          </p:cNvSpPr>
          <p:nvPr>
            <p:ph type="dt" sz="half" idx="10"/>
          </p:nvPr>
        </p:nvSpPr>
        <p:spPr>
          <a:ln/>
        </p:spPr>
        <p:txBody>
          <a:bodyPr/>
          <a:lstStyle>
            <a:lvl1pPr>
              <a:defRPr/>
            </a:lvl1pPr>
          </a:lstStyle>
          <a:p>
            <a:pPr>
              <a:defRPr/>
            </a:pPr>
            <a:fld id="{5E92E56B-CD31-4386-8409-0F0A8EFBCAB3}" type="datetime1">
              <a:rPr lang="ru-RU"/>
              <a:pPr>
                <a:defRPr/>
              </a:pPr>
              <a:t>14.11.2022</a:t>
            </a:fld>
            <a:endParaRPr lang="ru-RU" dirty="0"/>
          </a:p>
        </p:txBody>
      </p:sp>
      <p:sp>
        <p:nvSpPr>
          <p:cNvPr id="5" name="Rectangle 9"/>
          <p:cNvSpPr>
            <a:spLocks noGrp="1" noChangeArrowheads="1"/>
          </p:cNvSpPr>
          <p:nvPr>
            <p:ph type="ftr" sz="quarter" idx="11"/>
          </p:nvPr>
        </p:nvSpPr>
        <p:spPr>
          <a:ln/>
        </p:spPr>
        <p:txBody>
          <a:bodyPr/>
          <a:lstStyle>
            <a:lvl1pPr>
              <a:defRPr/>
            </a:lvl1pPr>
          </a:lstStyle>
          <a:p>
            <a:pPr>
              <a:defRPr/>
            </a:pPr>
            <a:endParaRPr lang="ru-RU" dirty="0"/>
          </a:p>
        </p:txBody>
      </p:sp>
      <p:sp>
        <p:nvSpPr>
          <p:cNvPr id="6" name="Rectangle 10"/>
          <p:cNvSpPr>
            <a:spLocks noGrp="1" noChangeArrowheads="1"/>
          </p:cNvSpPr>
          <p:nvPr>
            <p:ph type="sldNum" sz="quarter" idx="12"/>
          </p:nvPr>
        </p:nvSpPr>
        <p:spPr>
          <a:ln/>
        </p:spPr>
        <p:txBody>
          <a:bodyPr/>
          <a:lstStyle>
            <a:lvl1pPr>
              <a:defRPr/>
            </a:lvl1pPr>
          </a:lstStyle>
          <a:p>
            <a:pPr>
              <a:defRPr/>
            </a:pPr>
            <a:fld id="{350EA52B-1EFF-487C-A169-F5C52A1C0008}" type="slidenum">
              <a:rPr lang="ru-RU" altLang="ru-RU"/>
              <a:pPr>
                <a:defRPr/>
              </a:pPr>
              <a:t>‹#›</a:t>
            </a:fld>
            <a:endParaRPr lang="ru-RU" altLang="ru-RU" dirty="0"/>
          </a:p>
        </p:txBody>
      </p:sp>
    </p:spTree>
    <p:extLst>
      <p:ext uri="{BB962C8B-B14F-4D97-AF65-F5344CB8AC3E}">
        <p14:creationId xmlns="" xmlns:p14="http://schemas.microsoft.com/office/powerpoint/2010/main" val="436486935"/>
      </p:ext>
    </p:extLst>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6413" y="301625"/>
            <a:ext cx="1827212" cy="53594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370013" y="301625"/>
            <a:ext cx="5334000" cy="53594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8"/>
          <p:cNvSpPr>
            <a:spLocks noGrp="1" noChangeArrowheads="1"/>
          </p:cNvSpPr>
          <p:nvPr>
            <p:ph type="dt" sz="half" idx="10"/>
          </p:nvPr>
        </p:nvSpPr>
        <p:spPr>
          <a:ln/>
        </p:spPr>
        <p:txBody>
          <a:bodyPr/>
          <a:lstStyle>
            <a:lvl1pPr>
              <a:defRPr/>
            </a:lvl1pPr>
          </a:lstStyle>
          <a:p>
            <a:pPr>
              <a:defRPr/>
            </a:pPr>
            <a:fld id="{334DBA2E-C633-4E78-982D-22FE8FFBB148}" type="datetime1">
              <a:rPr lang="ru-RU"/>
              <a:pPr>
                <a:defRPr/>
              </a:pPr>
              <a:t>14.11.2022</a:t>
            </a:fld>
            <a:endParaRPr lang="ru-RU" dirty="0"/>
          </a:p>
        </p:txBody>
      </p:sp>
      <p:sp>
        <p:nvSpPr>
          <p:cNvPr id="5" name="Rectangle 9"/>
          <p:cNvSpPr>
            <a:spLocks noGrp="1" noChangeArrowheads="1"/>
          </p:cNvSpPr>
          <p:nvPr>
            <p:ph type="ftr" sz="quarter" idx="11"/>
          </p:nvPr>
        </p:nvSpPr>
        <p:spPr>
          <a:ln/>
        </p:spPr>
        <p:txBody>
          <a:bodyPr/>
          <a:lstStyle>
            <a:lvl1pPr>
              <a:defRPr/>
            </a:lvl1pPr>
          </a:lstStyle>
          <a:p>
            <a:pPr>
              <a:defRPr/>
            </a:pPr>
            <a:endParaRPr lang="ru-RU" dirty="0"/>
          </a:p>
        </p:txBody>
      </p:sp>
      <p:sp>
        <p:nvSpPr>
          <p:cNvPr id="6" name="Rectangle 10"/>
          <p:cNvSpPr>
            <a:spLocks noGrp="1" noChangeArrowheads="1"/>
          </p:cNvSpPr>
          <p:nvPr>
            <p:ph type="sldNum" sz="quarter" idx="12"/>
          </p:nvPr>
        </p:nvSpPr>
        <p:spPr>
          <a:ln/>
        </p:spPr>
        <p:txBody>
          <a:bodyPr/>
          <a:lstStyle>
            <a:lvl1pPr>
              <a:defRPr/>
            </a:lvl1pPr>
          </a:lstStyle>
          <a:p>
            <a:pPr>
              <a:defRPr/>
            </a:pPr>
            <a:fld id="{88A7D2DE-B404-459E-B6D9-184CD45AC3F3}" type="slidenum">
              <a:rPr lang="ru-RU" altLang="ru-RU"/>
              <a:pPr>
                <a:defRPr/>
              </a:pPr>
              <a:t>‹#›</a:t>
            </a:fld>
            <a:endParaRPr lang="ru-RU" altLang="ru-RU" dirty="0"/>
          </a:p>
        </p:txBody>
      </p:sp>
    </p:spTree>
    <p:extLst>
      <p:ext uri="{BB962C8B-B14F-4D97-AF65-F5344CB8AC3E}">
        <p14:creationId xmlns="" xmlns:p14="http://schemas.microsoft.com/office/powerpoint/2010/main" val="788128458"/>
      </p:ext>
    </p:extLst>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userDrawn="1"/>
        </p:nvGrpSpPr>
        <p:grpSpPr bwMode="auto">
          <a:xfrm>
            <a:off x="-3200400" y="0"/>
            <a:ext cx="11925300" cy="3810000"/>
            <a:chOff x="-2040" y="0"/>
            <a:chExt cx="7512" cy="2400"/>
          </a:xfrm>
        </p:grpSpPr>
        <p:sp>
          <p:nvSpPr>
            <p:cNvPr id="1035" name="AutoShape 3"/>
            <p:cNvSpPr>
              <a:spLocks noChangeArrowheads="1"/>
            </p:cNvSpPr>
            <p:nvPr userDrawn="1"/>
          </p:nvSpPr>
          <p:spPr bwMode="auto">
            <a:xfrm>
              <a:off x="-2040" y="432"/>
              <a:ext cx="2592" cy="1968"/>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296 w 64000"/>
                <a:gd name="T28" fmla="*/ -26244 h 64000"/>
                <a:gd name="T29" fmla="*/ 50296 w 64000"/>
                <a:gd name="T30" fmla="*/ 26244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rgbClr val="008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ru-RU" dirty="0"/>
            </a:p>
          </p:txBody>
        </p:sp>
        <p:sp>
          <p:nvSpPr>
            <p:cNvPr id="1036" name="AutoShape 4"/>
            <p:cNvSpPr>
              <a:spLocks noChangeArrowheads="1"/>
            </p:cNvSpPr>
            <p:nvPr userDrawn="1"/>
          </p:nvSpPr>
          <p:spPr bwMode="auto">
            <a:xfrm>
              <a:off x="-1528" y="0"/>
              <a:ext cx="1949" cy="1987"/>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077 w 64000"/>
                <a:gd name="T28" fmla="*/ -26412 h 64000"/>
                <a:gd name="T29" fmla="*/ 50077 w 64000"/>
                <a:gd name="T30" fmla="*/ 26412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rgbClr val="0033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ru-RU" dirty="0"/>
            </a:p>
          </p:txBody>
        </p:sp>
        <p:sp>
          <p:nvSpPr>
            <p:cNvPr id="1037" name="Line 5"/>
            <p:cNvSpPr>
              <a:spLocks noChangeShapeType="1"/>
            </p:cNvSpPr>
            <p:nvPr userDrawn="1"/>
          </p:nvSpPr>
          <p:spPr bwMode="auto">
            <a:xfrm>
              <a:off x="864" y="960"/>
              <a:ext cx="4608"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ru-RU" dirty="0"/>
            </a:p>
          </p:txBody>
        </p:sp>
      </p:grpSp>
      <p:sp>
        <p:nvSpPr>
          <p:cNvPr id="1027" name="Rectangle 6"/>
          <p:cNvSpPr>
            <a:spLocks noGrp="1" noChangeArrowheads="1"/>
          </p:cNvSpPr>
          <p:nvPr>
            <p:ph type="title"/>
          </p:nvPr>
        </p:nvSpPr>
        <p:spPr bwMode="auto">
          <a:xfrm>
            <a:off x="1370013" y="301625"/>
            <a:ext cx="528955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ru-RU" altLang="ru-RU" smtClean="0"/>
              <a:t>Образец заголовка</a:t>
            </a:r>
          </a:p>
        </p:txBody>
      </p:sp>
      <p:sp>
        <p:nvSpPr>
          <p:cNvPr id="1028" name="Rectangle 7"/>
          <p:cNvSpPr>
            <a:spLocks noGrp="1" noChangeArrowheads="1"/>
          </p:cNvSpPr>
          <p:nvPr>
            <p:ph type="body" idx="1"/>
          </p:nvPr>
        </p:nvSpPr>
        <p:spPr bwMode="auto">
          <a:xfrm>
            <a:off x="1370013" y="1827213"/>
            <a:ext cx="7313612" cy="3833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18792"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mn-lt"/>
              </a:defRPr>
            </a:lvl1pPr>
          </a:lstStyle>
          <a:p>
            <a:pPr>
              <a:defRPr/>
            </a:pPr>
            <a:fld id="{DC96A15C-F07A-4B6E-8C09-1C437C6A4224}" type="datetime1">
              <a:rPr lang="ru-RU"/>
              <a:pPr>
                <a:defRPr/>
              </a:pPr>
              <a:t>14.11.2022</a:t>
            </a:fld>
            <a:endParaRPr lang="ru-RU" dirty="0"/>
          </a:p>
        </p:txBody>
      </p:sp>
      <p:sp>
        <p:nvSpPr>
          <p:cNvPr id="118793"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mn-lt"/>
              </a:defRPr>
            </a:lvl1pPr>
          </a:lstStyle>
          <a:p>
            <a:pPr>
              <a:defRPr/>
            </a:pPr>
            <a:endParaRPr lang="ru-RU" dirty="0"/>
          </a:p>
        </p:txBody>
      </p:sp>
      <p:sp>
        <p:nvSpPr>
          <p:cNvPr id="118794"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rgbClr val="006600"/>
                </a:solidFill>
                <a:latin typeface="Verdana" panose="020B0604030504040204" pitchFamily="34" charset="0"/>
              </a:defRPr>
            </a:lvl1pPr>
          </a:lstStyle>
          <a:p>
            <a:pPr>
              <a:defRPr/>
            </a:pPr>
            <a:fld id="{50B20912-7E76-4129-8304-B164062FE6A6}" type="slidenum">
              <a:rPr lang="ru-RU" altLang="ru-RU"/>
              <a:pPr>
                <a:defRPr/>
              </a:pPr>
              <a:t>‹#›</a:t>
            </a:fld>
            <a:endParaRPr lang="ru-RU" altLang="ru-RU" dirty="0"/>
          </a:p>
        </p:txBody>
      </p:sp>
      <p:sp>
        <p:nvSpPr>
          <p:cNvPr id="1033" name="Заголовок 1"/>
          <p:cNvSpPr>
            <a:spLocks/>
          </p:cNvSpPr>
          <p:nvPr userDrawn="1"/>
        </p:nvSpPr>
        <p:spPr bwMode="auto">
          <a:xfrm>
            <a:off x="1676400" y="6248400"/>
            <a:ext cx="5437188" cy="357188"/>
          </a:xfrm>
          <a:prstGeom prst="rect">
            <a:avLst/>
          </a:prstGeom>
          <a:noFill/>
          <a:ln>
            <a:noFill/>
          </a:ln>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ru-RU" sz="2000" dirty="0" smtClean="0">
                <a:solidFill>
                  <a:srgbClr val="006600"/>
                </a:solidFill>
              </a:rPr>
              <a:t>JSC</a:t>
            </a:r>
            <a:r>
              <a:rPr lang="en-US" altLang="ru-RU" sz="2000" baseline="0" dirty="0" smtClean="0">
                <a:solidFill>
                  <a:srgbClr val="006600"/>
                </a:solidFill>
              </a:rPr>
              <a:t> Sibtechenergo</a:t>
            </a:r>
            <a:endParaRPr lang="ru-RU" altLang="ru-RU" sz="2000" dirty="0" smtClean="0">
              <a:solidFill>
                <a:srgbClr val="006600"/>
              </a:solidFill>
            </a:endParaRPr>
          </a:p>
        </p:txBody>
      </p:sp>
      <p:sp>
        <p:nvSpPr>
          <p:cNvPr id="2" name="Rectangle 15"/>
          <p:cNvSpPr>
            <a:spLocks noChangeArrowheads="1"/>
          </p:cNvSpPr>
          <p:nvPr userDrawn="1"/>
        </p:nvSpPr>
        <p:spPr bwMode="auto">
          <a:xfrm>
            <a:off x="7359650" y="257175"/>
            <a:ext cx="9144000" cy="0"/>
          </a:xfrm>
          <a:prstGeom prst="rect">
            <a:avLst/>
          </a:prstGeom>
          <a:noFill/>
          <a:ln>
            <a:noFill/>
          </a:ln>
          <a:effectLs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ru-RU" altLang="ru-RU" dirty="0" smtClean="0"/>
          </a:p>
        </p:txBody>
      </p:sp>
      <p:graphicFrame>
        <p:nvGraphicFramePr>
          <p:cNvPr id="1034" name="Объект 2"/>
          <p:cNvGraphicFramePr>
            <a:graphicFrameLocks noChangeAspect="1"/>
          </p:cNvGraphicFramePr>
          <p:nvPr userDrawn="1"/>
        </p:nvGraphicFramePr>
        <p:xfrm>
          <a:off x="7359650" y="257175"/>
          <a:ext cx="1323975" cy="1019175"/>
        </p:xfrm>
        <a:graphic>
          <a:graphicData uri="http://schemas.openxmlformats.org/presentationml/2006/ole">
            <p:oleObj spid="_x0000_s1098" name="Точечный рисунок" r:id="rId14" imgW="1419048" imgH="1095528" progId="PBrush">
              <p:embed/>
            </p:oleObj>
          </a:graphicData>
        </a:graphic>
      </p:graphicFrame>
    </p:spTree>
  </p:cSld>
  <p:clrMap bg1="lt1" tx1="dk1" bg2="lt2" tx2="dk2" accent1="accent1" accent2="accent2" accent3="accent3" accent4="accent4" accent5="accent5" accent6="accent6" hlink="hlink" folHlink="folHlink"/>
  <p:sldLayoutIdLst>
    <p:sldLayoutId id="2147484190" r:id="rId1"/>
    <p:sldLayoutId id="2147484191" r:id="rId2"/>
    <p:sldLayoutId id="2147484181" r:id="rId3"/>
    <p:sldLayoutId id="2147484182" r:id="rId4"/>
    <p:sldLayoutId id="2147484183" r:id="rId5"/>
    <p:sldLayoutId id="2147484184" r:id="rId6"/>
    <p:sldLayoutId id="2147484185" r:id="rId7"/>
    <p:sldLayoutId id="2147484186" r:id="rId8"/>
    <p:sldLayoutId id="2147484187" r:id="rId9"/>
    <p:sldLayoutId id="2147484188" r:id="rId10"/>
    <p:sldLayoutId id="2147484189" r:id="rId11"/>
  </p:sldLayoutIdLst>
  <p:transition>
    <p:zoom/>
  </p:transition>
  <p:timing>
    <p:tnLst>
      <p:par>
        <p:cTn id="1" dur="indefinite" restart="never" nodeType="tmRoot"/>
      </p:par>
    </p:tnLst>
  </p:timing>
  <p:hf hdr="0" ftr="0" dt="0"/>
  <p:txStyles>
    <p:titleStyle>
      <a:lvl1pPr algn="l" rtl="0" eaLnBrk="0" fontAlgn="base" hangingPunct="0">
        <a:spcBef>
          <a:spcPct val="0"/>
        </a:spcBef>
        <a:spcAft>
          <a:spcPct val="0"/>
        </a:spcAft>
        <a:defRPr sz="2000">
          <a:solidFill>
            <a:srgbClr val="006600"/>
          </a:solidFill>
          <a:latin typeface="+mj-lt"/>
          <a:ea typeface="+mj-ea"/>
          <a:cs typeface="+mj-cs"/>
        </a:defRPr>
      </a:lvl1pPr>
      <a:lvl2pPr algn="l" rtl="0" eaLnBrk="0" fontAlgn="base" hangingPunct="0">
        <a:spcBef>
          <a:spcPct val="0"/>
        </a:spcBef>
        <a:spcAft>
          <a:spcPct val="0"/>
        </a:spcAft>
        <a:defRPr sz="2000">
          <a:solidFill>
            <a:srgbClr val="006600"/>
          </a:solidFill>
          <a:latin typeface="Arial" pitchFamily="34" charset="0"/>
        </a:defRPr>
      </a:lvl2pPr>
      <a:lvl3pPr algn="l" rtl="0" eaLnBrk="0" fontAlgn="base" hangingPunct="0">
        <a:spcBef>
          <a:spcPct val="0"/>
        </a:spcBef>
        <a:spcAft>
          <a:spcPct val="0"/>
        </a:spcAft>
        <a:defRPr sz="2000">
          <a:solidFill>
            <a:srgbClr val="006600"/>
          </a:solidFill>
          <a:latin typeface="Arial" pitchFamily="34" charset="0"/>
        </a:defRPr>
      </a:lvl3pPr>
      <a:lvl4pPr algn="l" rtl="0" eaLnBrk="0" fontAlgn="base" hangingPunct="0">
        <a:spcBef>
          <a:spcPct val="0"/>
        </a:spcBef>
        <a:spcAft>
          <a:spcPct val="0"/>
        </a:spcAft>
        <a:defRPr sz="2000">
          <a:solidFill>
            <a:srgbClr val="006600"/>
          </a:solidFill>
          <a:latin typeface="Arial" pitchFamily="34" charset="0"/>
        </a:defRPr>
      </a:lvl4pPr>
      <a:lvl5pPr algn="l" rtl="0" eaLnBrk="0" fontAlgn="base" hangingPunct="0">
        <a:spcBef>
          <a:spcPct val="0"/>
        </a:spcBef>
        <a:spcAft>
          <a:spcPct val="0"/>
        </a:spcAft>
        <a:defRPr sz="2000">
          <a:solidFill>
            <a:srgbClr val="006600"/>
          </a:solidFill>
          <a:latin typeface="Arial" pitchFamily="34" charset="0"/>
        </a:defRPr>
      </a:lvl5pPr>
      <a:lvl6pPr marL="457200" algn="l" rtl="0" fontAlgn="base">
        <a:spcBef>
          <a:spcPct val="0"/>
        </a:spcBef>
        <a:spcAft>
          <a:spcPct val="0"/>
        </a:spcAft>
        <a:defRPr sz="2000">
          <a:solidFill>
            <a:srgbClr val="006600"/>
          </a:solidFill>
          <a:latin typeface="Arial" pitchFamily="34" charset="0"/>
        </a:defRPr>
      </a:lvl6pPr>
      <a:lvl7pPr marL="914400" algn="l" rtl="0" fontAlgn="base">
        <a:spcBef>
          <a:spcPct val="0"/>
        </a:spcBef>
        <a:spcAft>
          <a:spcPct val="0"/>
        </a:spcAft>
        <a:defRPr sz="2000">
          <a:solidFill>
            <a:srgbClr val="006600"/>
          </a:solidFill>
          <a:latin typeface="Arial" pitchFamily="34" charset="0"/>
        </a:defRPr>
      </a:lvl7pPr>
      <a:lvl8pPr marL="1371600" algn="l" rtl="0" fontAlgn="base">
        <a:spcBef>
          <a:spcPct val="0"/>
        </a:spcBef>
        <a:spcAft>
          <a:spcPct val="0"/>
        </a:spcAft>
        <a:defRPr sz="2000">
          <a:solidFill>
            <a:srgbClr val="006600"/>
          </a:solidFill>
          <a:latin typeface="Arial" pitchFamily="34" charset="0"/>
        </a:defRPr>
      </a:lvl8pPr>
      <a:lvl9pPr marL="1828800" algn="l" rtl="0" fontAlgn="base">
        <a:spcBef>
          <a:spcPct val="0"/>
        </a:spcBef>
        <a:spcAft>
          <a:spcPct val="0"/>
        </a:spcAft>
        <a:defRPr sz="2000">
          <a:solidFill>
            <a:srgbClr val="006600"/>
          </a:solidFill>
          <a:latin typeface="Arial" pitchFamily="34" charset="0"/>
        </a:defRPr>
      </a:lvl9pPr>
    </p:titleStyle>
    <p:body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mailto:sibte@sibte.ru" TargetMode="External"/><Relationship Id="rId2" Type="http://schemas.openxmlformats.org/officeDocument/2006/relationships/hyperlink" Target="http://www.sibte.ru/"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p:txBody>
          <a:bodyPr/>
          <a:lstStyle/>
          <a:p>
            <a:pPr eaLnBrk="1" hangingPunct="1"/>
            <a:r>
              <a:rPr lang="ru-RU" altLang="ru-RU" sz="1200" dirty="0" smtClean="0">
                <a:solidFill>
                  <a:srgbClr val="003399"/>
                </a:solidFill>
              </a:rPr>
              <a:t/>
            </a:r>
            <a:br>
              <a:rPr lang="ru-RU" altLang="ru-RU" sz="1200" dirty="0" smtClean="0">
                <a:solidFill>
                  <a:srgbClr val="003399"/>
                </a:solidFill>
              </a:rPr>
            </a:br>
            <a:r>
              <a:rPr lang="ru-RU" altLang="ru-RU" sz="1200" dirty="0" smtClean="0">
                <a:solidFill>
                  <a:srgbClr val="003399"/>
                </a:solidFill>
              </a:rPr>
              <a:t/>
            </a:r>
            <a:br>
              <a:rPr lang="ru-RU" altLang="ru-RU" sz="1200" dirty="0" smtClean="0">
                <a:solidFill>
                  <a:srgbClr val="003399"/>
                </a:solidFill>
              </a:rPr>
            </a:br>
            <a:endParaRPr lang="ru-RU" altLang="ru-RU" sz="2000" dirty="0" smtClean="0"/>
          </a:p>
        </p:txBody>
      </p:sp>
      <p:sp>
        <p:nvSpPr>
          <p:cNvPr id="6147" name="Rectangle 10"/>
          <p:cNvSpPr>
            <a:spLocks noGrp="1" noChangeArrowheads="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fld id="{B6C3141D-DF43-4A5A-9AB9-A6C1B21B53C7}" type="slidenum">
              <a:rPr lang="ru-RU" altLang="ru-RU" sz="1200" smtClean="0"/>
              <a:pPr>
                <a:spcBef>
                  <a:spcPct val="0"/>
                </a:spcBef>
                <a:buClrTx/>
                <a:buSzTx/>
                <a:buFontTx/>
                <a:buNone/>
              </a:pPr>
              <a:t>1</a:t>
            </a:fld>
            <a:endParaRPr lang="ru-RU" altLang="ru-RU" sz="1200" dirty="0" smtClean="0"/>
          </a:p>
        </p:txBody>
      </p:sp>
      <p:sp>
        <p:nvSpPr>
          <p:cNvPr id="5" name="Rectangle 2"/>
          <p:cNvSpPr txBox="1">
            <a:spLocks noChangeArrowheads="1"/>
          </p:cNvSpPr>
          <p:nvPr/>
        </p:nvSpPr>
        <p:spPr bwMode="auto">
          <a:xfrm>
            <a:off x="1143000" y="5791200"/>
            <a:ext cx="7056438" cy="731838"/>
          </a:xfrm>
          <a:prstGeom prst="rect">
            <a:avLst/>
          </a:prstGeom>
          <a:noFill/>
          <a:ln w="9525">
            <a:noFill/>
            <a:miter lim="800000"/>
            <a:headEnd/>
            <a:tailEnd/>
          </a:ln>
        </p:spPr>
        <p:txBody>
          <a:bodyPr anchor="b"/>
          <a:lstStyle/>
          <a:p>
            <a:pPr algn="ctr" eaLnBrk="1" hangingPunct="1">
              <a:defRPr/>
            </a:pPr>
            <a:r>
              <a:rPr lang="ru-RU" sz="1200" kern="0" dirty="0">
                <a:solidFill>
                  <a:srgbClr val="003399"/>
                </a:solidFill>
                <a:latin typeface="+mj-lt"/>
                <a:ea typeface="+mj-ea"/>
                <a:cs typeface="+mj-cs"/>
              </a:rPr>
              <a:t/>
            </a:r>
            <a:br>
              <a:rPr lang="ru-RU" sz="1200" kern="0" dirty="0">
                <a:solidFill>
                  <a:srgbClr val="003399"/>
                </a:solidFill>
                <a:latin typeface="+mj-lt"/>
                <a:ea typeface="+mj-ea"/>
                <a:cs typeface="+mj-cs"/>
              </a:rPr>
            </a:br>
            <a:r>
              <a:rPr lang="en-US" sz="1600" b="1" kern="0" dirty="0" smtClean="0">
                <a:solidFill>
                  <a:srgbClr val="003399"/>
                </a:solidFill>
                <a:latin typeface="+mj-lt"/>
                <a:ea typeface="+mj-ea"/>
                <a:cs typeface="+mj-cs"/>
              </a:rPr>
              <a:t>Novosibirsk</a:t>
            </a:r>
            <a:endParaRPr lang="ru-RU" sz="1600" b="1" kern="0" dirty="0">
              <a:solidFill>
                <a:srgbClr val="003399"/>
              </a:solidFill>
              <a:latin typeface="+mj-lt"/>
              <a:ea typeface="+mj-ea"/>
              <a:cs typeface="+mj-cs"/>
            </a:endParaRPr>
          </a:p>
          <a:p>
            <a:pPr algn="ctr" eaLnBrk="1" hangingPunct="1">
              <a:defRPr/>
            </a:pPr>
            <a:r>
              <a:rPr lang="en-US" sz="1600" b="1" kern="0" dirty="0" smtClean="0">
                <a:solidFill>
                  <a:srgbClr val="003399"/>
                </a:solidFill>
                <a:latin typeface="+mj-lt"/>
                <a:ea typeface="+mj-ea"/>
                <a:cs typeface="+mj-cs"/>
              </a:rPr>
              <a:t>September</a:t>
            </a:r>
            <a:r>
              <a:rPr lang="ru-RU" sz="1600" b="1" kern="0" dirty="0" smtClean="0">
                <a:solidFill>
                  <a:srgbClr val="003399"/>
                </a:solidFill>
                <a:latin typeface="+mj-lt"/>
                <a:ea typeface="+mj-ea"/>
                <a:cs typeface="+mj-cs"/>
              </a:rPr>
              <a:t>, 2022</a:t>
            </a:r>
            <a:endParaRPr lang="ru-RU" sz="1600" b="1" kern="0" dirty="0">
              <a:solidFill>
                <a:srgbClr val="006600"/>
              </a:solidFill>
              <a:latin typeface="+mj-lt"/>
              <a:ea typeface="+mj-ea"/>
              <a:cs typeface="+mj-cs"/>
            </a:endParaRPr>
          </a:p>
        </p:txBody>
      </p:sp>
      <p:sp>
        <p:nvSpPr>
          <p:cNvPr id="6149" name="Прямоугольник 1"/>
          <p:cNvSpPr>
            <a:spLocks noChangeArrowheads="1"/>
          </p:cNvSpPr>
          <p:nvPr/>
        </p:nvSpPr>
        <p:spPr bwMode="auto">
          <a:xfrm>
            <a:off x="1981200" y="3124200"/>
            <a:ext cx="5759152" cy="3631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hangingPunct="1">
              <a:spcBef>
                <a:spcPct val="0"/>
              </a:spcBef>
              <a:buClrTx/>
              <a:buSzTx/>
              <a:buFontTx/>
              <a:buNone/>
            </a:pPr>
            <a:r>
              <a:rPr lang="en-US" altLang="ru-RU" sz="3200" dirty="0" smtClean="0">
                <a:solidFill>
                  <a:srgbClr val="003399"/>
                </a:solidFill>
                <a:latin typeface="Arial" panose="020B0604020202020204" pitchFamily="34" charset="0"/>
              </a:rPr>
              <a:t>JSC SIBTECHENERGO</a:t>
            </a:r>
            <a:r>
              <a:rPr lang="ru-RU" altLang="ru-RU" sz="3200" dirty="0">
                <a:solidFill>
                  <a:srgbClr val="003399"/>
                </a:solidFill>
                <a:latin typeface="Arial" panose="020B0604020202020204" pitchFamily="34" charset="0"/>
              </a:rPr>
              <a:t/>
            </a:r>
            <a:br>
              <a:rPr lang="ru-RU" altLang="ru-RU" sz="3200" dirty="0">
                <a:solidFill>
                  <a:srgbClr val="003399"/>
                </a:solidFill>
                <a:latin typeface="Arial" panose="020B0604020202020204" pitchFamily="34" charset="0"/>
              </a:rPr>
            </a:br>
            <a:endParaRPr lang="ru-RU" altLang="ru-RU" sz="1800" dirty="0" smtClean="0">
              <a:solidFill>
                <a:srgbClr val="003399"/>
              </a:solidFill>
              <a:latin typeface="Arial" panose="020B0604020202020204" pitchFamily="34" charset="0"/>
            </a:endParaRPr>
          </a:p>
          <a:p>
            <a:pPr algn="ctr" eaLnBrk="1" hangingPunct="1">
              <a:spcBef>
                <a:spcPct val="0"/>
              </a:spcBef>
              <a:buClrTx/>
              <a:buSzTx/>
              <a:buNone/>
            </a:pPr>
            <a:r>
              <a:rPr lang="en-US" altLang="ru-RU" sz="1800" dirty="0" smtClean="0">
                <a:solidFill>
                  <a:srgbClr val="003399"/>
                </a:solidFill>
                <a:latin typeface="Arial" panose="020B0604020202020204" pitchFamily="34" charset="0"/>
              </a:rPr>
              <a:t>Engineering company specializing in </a:t>
            </a:r>
            <a:r>
              <a:rPr lang="en-US" altLang="ru-RU" sz="1800" dirty="0" smtClean="0">
                <a:solidFill>
                  <a:srgbClr val="003399"/>
                </a:solidFill>
                <a:latin typeface="Arial" panose="020B0604020202020204" pitchFamily="34" charset="0"/>
              </a:rPr>
              <a:t>setting, </a:t>
            </a:r>
            <a:endParaRPr lang="en-US" altLang="ru-RU" sz="1800" dirty="0" smtClean="0">
              <a:solidFill>
                <a:srgbClr val="003399"/>
              </a:solidFill>
              <a:latin typeface="Arial" panose="020B0604020202020204" pitchFamily="34" charset="0"/>
            </a:endParaRPr>
          </a:p>
          <a:p>
            <a:pPr algn="ctr" eaLnBrk="1" hangingPunct="1">
              <a:spcBef>
                <a:spcPct val="0"/>
              </a:spcBef>
              <a:buClrTx/>
              <a:buSzTx/>
              <a:buNone/>
            </a:pPr>
            <a:r>
              <a:rPr lang="en-US" altLang="ru-RU" sz="1800" dirty="0" smtClean="0">
                <a:solidFill>
                  <a:srgbClr val="003399"/>
                </a:solidFill>
                <a:latin typeface="Arial" panose="020B0604020202020204" pitchFamily="34" charset="0"/>
              </a:rPr>
              <a:t>process </a:t>
            </a:r>
            <a:r>
              <a:rPr lang="en-US" altLang="ru-RU" sz="1800" dirty="0" smtClean="0">
                <a:solidFill>
                  <a:srgbClr val="003399"/>
                </a:solidFill>
                <a:latin typeface="Arial" panose="020B0604020202020204" pitchFamily="34" charset="0"/>
              </a:rPr>
              <a:t>improvement and operation </a:t>
            </a:r>
          </a:p>
          <a:p>
            <a:pPr algn="ctr" eaLnBrk="1" hangingPunct="1">
              <a:spcBef>
                <a:spcPct val="0"/>
              </a:spcBef>
              <a:buClrTx/>
              <a:buSzTx/>
              <a:buNone/>
            </a:pPr>
            <a:r>
              <a:rPr lang="en-US" altLang="ru-RU" sz="1800" dirty="0" smtClean="0">
                <a:solidFill>
                  <a:srgbClr val="003399"/>
                </a:solidFill>
                <a:latin typeface="Arial" panose="020B0604020202020204" pitchFamily="34" charset="0"/>
              </a:rPr>
              <a:t>of electro &amp; </a:t>
            </a:r>
            <a:r>
              <a:rPr lang="en-US" altLang="ru-RU" sz="1800" dirty="0" smtClean="0">
                <a:solidFill>
                  <a:srgbClr val="003399"/>
                </a:solidFill>
                <a:latin typeface="Arial" panose="020B0604020202020204" pitchFamily="34" charset="0"/>
              </a:rPr>
              <a:t>power equipment </a:t>
            </a:r>
            <a:endParaRPr lang="en-US" altLang="ru-RU" sz="1800" dirty="0" smtClean="0">
              <a:solidFill>
                <a:srgbClr val="003399"/>
              </a:solidFill>
              <a:latin typeface="Arial" panose="020B0604020202020204" pitchFamily="34" charset="0"/>
            </a:endParaRPr>
          </a:p>
          <a:p>
            <a:pPr algn="ctr" eaLnBrk="1" hangingPunct="1">
              <a:spcBef>
                <a:spcPct val="0"/>
              </a:spcBef>
              <a:buClrTx/>
              <a:buSzTx/>
              <a:buNone/>
            </a:pPr>
            <a:r>
              <a:rPr lang="en-US" altLang="ru-RU" sz="1800" dirty="0" smtClean="0">
                <a:solidFill>
                  <a:srgbClr val="003399"/>
                </a:solidFill>
                <a:latin typeface="Arial" panose="020B0604020202020204" pitchFamily="34" charset="0"/>
              </a:rPr>
              <a:t>of enterprises and systems </a:t>
            </a:r>
          </a:p>
          <a:p>
            <a:pPr algn="ctr" eaLnBrk="1" hangingPunct="1">
              <a:spcBef>
                <a:spcPct val="0"/>
              </a:spcBef>
              <a:buClrTx/>
              <a:buSzTx/>
              <a:buNone/>
            </a:pPr>
            <a:endParaRPr lang="ru-RU" altLang="ru-RU" sz="1800" dirty="0" smtClean="0">
              <a:solidFill>
                <a:srgbClr val="003399"/>
              </a:solidFill>
              <a:latin typeface="Arial" panose="020B0604020202020204" pitchFamily="34" charset="0"/>
            </a:endParaRPr>
          </a:p>
          <a:p>
            <a:pPr eaLnBrk="1" hangingPunct="1">
              <a:spcBef>
                <a:spcPct val="0"/>
              </a:spcBef>
              <a:buClrTx/>
              <a:buSzTx/>
              <a:buFontTx/>
              <a:buNone/>
            </a:pPr>
            <a:endParaRPr lang="ru-RU" altLang="ru-RU" sz="1800" dirty="0" smtClean="0">
              <a:solidFill>
                <a:srgbClr val="003399"/>
              </a:solidFill>
              <a:latin typeface="Arial" panose="020B0604020202020204" pitchFamily="34" charset="0"/>
            </a:endParaRPr>
          </a:p>
          <a:p>
            <a:pPr eaLnBrk="1" hangingPunct="1">
              <a:spcBef>
                <a:spcPct val="0"/>
              </a:spcBef>
              <a:buClrTx/>
              <a:buSzTx/>
              <a:buFontTx/>
              <a:buNone/>
            </a:pPr>
            <a:endParaRPr lang="ru-RU" altLang="ru-RU" sz="1800" dirty="0" smtClean="0">
              <a:solidFill>
                <a:srgbClr val="003399"/>
              </a:solidFill>
              <a:latin typeface="Arial" panose="020B0604020202020204" pitchFamily="34" charset="0"/>
            </a:endParaRPr>
          </a:p>
          <a:p>
            <a:pPr eaLnBrk="1" hangingPunct="1">
              <a:spcBef>
                <a:spcPct val="0"/>
              </a:spcBef>
              <a:buClrTx/>
              <a:buSzTx/>
              <a:buFontTx/>
              <a:buNone/>
            </a:pPr>
            <a:endParaRPr lang="ru-RU" altLang="ru-RU" sz="1800" dirty="0">
              <a:solidFill>
                <a:srgbClr val="003399"/>
              </a:solidFill>
              <a:latin typeface="Arial" panose="020B0604020202020204" pitchFamily="34" charset="0"/>
            </a:endParaRPr>
          </a:p>
          <a:p>
            <a:pPr eaLnBrk="1" hangingPunct="1">
              <a:spcBef>
                <a:spcPct val="0"/>
              </a:spcBef>
              <a:buClrTx/>
              <a:buSzTx/>
              <a:buFontTx/>
              <a:buNone/>
            </a:pPr>
            <a:endParaRPr lang="ru-RU" altLang="ru-RU" sz="1800" dirty="0" smtClean="0">
              <a:solidFill>
                <a:srgbClr val="003399"/>
              </a:solidFill>
              <a:latin typeface="Arial" panose="020B0604020202020204" pitchFamily="34" charset="0"/>
            </a:endParaRPr>
          </a:p>
          <a:p>
            <a:pPr eaLnBrk="1" hangingPunct="1">
              <a:spcBef>
                <a:spcPct val="0"/>
              </a:spcBef>
              <a:buClrTx/>
              <a:buSzTx/>
              <a:buFontTx/>
              <a:buNone/>
            </a:pPr>
            <a:r>
              <a:rPr lang="ru-RU" altLang="ru-RU" sz="1800" dirty="0" smtClean="0">
                <a:solidFill>
                  <a:srgbClr val="003399"/>
                </a:solidFill>
                <a:latin typeface="Arial" panose="020B0604020202020204" pitchFamily="34" charset="0"/>
              </a:rPr>
              <a:t> </a:t>
            </a:r>
            <a:endParaRPr lang="ru-RU" altLang="ru-RU" sz="1800" dirty="0">
              <a:latin typeface="Arial" panose="020B0604020202020204" pitchFamily="34" charset="0"/>
            </a:endParaRPr>
          </a:p>
        </p:txBody>
      </p:sp>
    </p:spTree>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Номер слайда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fld id="{F7C7837E-AC93-4B18-BC82-A8EC62D37A6C}" type="slidenum">
              <a:rPr lang="ru-RU" altLang="ru-RU" sz="1200" smtClean="0">
                <a:solidFill>
                  <a:srgbClr val="006600"/>
                </a:solidFill>
              </a:rPr>
              <a:pPr>
                <a:spcBef>
                  <a:spcPct val="0"/>
                </a:spcBef>
                <a:buClrTx/>
                <a:buSzTx/>
                <a:buFontTx/>
                <a:buNone/>
              </a:pPr>
              <a:t>2</a:t>
            </a:fld>
            <a:endParaRPr lang="ru-RU" altLang="ru-RU" sz="1200" dirty="0" smtClean="0">
              <a:solidFill>
                <a:srgbClr val="006600"/>
              </a:solidFill>
            </a:endParaRPr>
          </a:p>
        </p:txBody>
      </p:sp>
      <p:sp>
        <p:nvSpPr>
          <p:cNvPr id="178180" name="Заголовок 1"/>
          <p:cNvSpPr>
            <a:spLocks/>
          </p:cNvSpPr>
          <p:nvPr/>
        </p:nvSpPr>
        <p:spPr bwMode="auto">
          <a:xfrm>
            <a:off x="1403648" y="764704"/>
            <a:ext cx="6324600" cy="720725"/>
          </a:xfrm>
          <a:prstGeom prst="rect">
            <a:avLst/>
          </a:prstGeom>
          <a:noFill/>
          <a:ln w="9525">
            <a:noFill/>
            <a:miter lim="800000"/>
            <a:headEnd/>
            <a:tailEnd/>
          </a:ln>
        </p:spPr>
        <p:txBody>
          <a:bodyPr anchor="ctr"/>
          <a:lstStyle/>
          <a:p>
            <a:pPr eaLnBrk="1" hangingPunct="1">
              <a:defRPr/>
            </a:pPr>
            <a:r>
              <a:rPr lang="ru-RU" sz="2400" dirty="0" smtClean="0">
                <a:solidFill>
                  <a:srgbClr val="006600"/>
                </a:solidFill>
                <a:effectLst>
                  <a:outerShdw blurRad="38100" dist="38100" dir="2700000" algn="tl">
                    <a:srgbClr val="C0C0C0"/>
                  </a:outerShdw>
                </a:effectLst>
              </a:rPr>
              <a:t>1  </a:t>
            </a:r>
            <a:r>
              <a:rPr lang="en-US" sz="2400" dirty="0" smtClean="0">
                <a:solidFill>
                  <a:srgbClr val="006600"/>
                </a:solidFill>
                <a:effectLst>
                  <a:outerShdw blurRad="38100" dist="38100" dir="2700000" algn="tl">
                    <a:srgbClr val="C0C0C0"/>
                  </a:outerShdw>
                </a:effectLst>
              </a:rPr>
              <a:t>JSC Sibtechenergo</a:t>
            </a:r>
            <a:r>
              <a:rPr lang="ru-RU" sz="2400" dirty="0" smtClean="0">
                <a:solidFill>
                  <a:srgbClr val="006600"/>
                </a:solidFill>
                <a:effectLst>
                  <a:outerShdw blurRad="38100" dist="38100" dir="2700000" algn="tl">
                    <a:srgbClr val="C0C0C0"/>
                  </a:outerShdw>
                </a:effectLst>
              </a:rPr>
              <a:t> – </a:t>
            </a:r>
            <a:r>
              <a:rPr lang="en-US" sz="2400" dirty="0" smtClean="0">
                <a:solidFill>
                  <a:srgbClr val="006600"/>
                </a:solidFill>
                <a:effectLst>
                  <a:outerShdw blurRad="38100" dist="38100" dir="2700000" algn="tl">
                    <a:srgbClr val="C0C0C0"/>
                  </a:outerShdw>
                </a:effectLst>
              </a:rPr>
              <a:t>brief history</a:t>
            </a:r>
            <a:endParaRPr lang="ru-RU" sz="2400" dirty="0">
              <a:solidFill>
                <a:srgbClr val="006600"/>
              </a:solidFill>
              <a:effectLst>
                <a:outerShdw blurRad="38100" dist="38100" dir="2700000" algn="tl">
                  <a:srgbClr val="C0C0C0"/>
                </a:outerShdw>
              </a:effectLst>
            </a:endParaRPr>
          </a:p>
        </p:txBody>
      </p:sp>
      <p:graphicFrame>
        <p:nvGraphicFramePr>
          <p:cNvPr id="2" name="Таблица 1"/>
          <p:cNvGraphicFramePr>
            <a:graphicFrameLocks noGrp="1"/>
          </p:cNvGraphicFramePr>
          <p:nvPr>
            <p:extLst>
              <p:ext uri="{D42A27DB-BD31-4B8C-83A1-F6EECF244321}">
                <p14:modId xmlns="" xmlns:p14="http://schemas.microsoft.com/office/powerpoint/2010/main" val="2564858436"/>
              </p:ext>
            </p:extLst>
          </p:nvPr>
        </p:nvGraphicFramePr>
        <p:xfrm>
          <a:off x="1043608" y="1566520"/>
          <a:ext cx="7624600" cy="4742800"/>
        </p:xfrm>
        <a:graphic>
          <a:graphicData uri="http://schemas.openxmlformats.org/drawingml/2006/table">
            <a:tbl>
              <a:tblPr firstRow="1" bandRow="1">
                <a:tableStyleId>{F5AB1C69-6EDB-4FF4-983F-18BD219EF322}</a:tableStyleId>
              </a:tblPr>
              <a:tblGrid>
                <a:gridCol w="612000">
                  <a:extLst>
                    <a:ext uri="{9D8B030D-6E8A-4147-A177-3AD203B41FA5}">
                      <a16:colId xmlns="" xmlns:a16="http://schemas.microsoft.com/office/drawing/2014/main" val="20000"/>
                    </a:ext>
                  </a:extLst>
                </a:gridCol>
                <a:gridCol w="7012600">
                  <a:extLst>
                    <a:ext uri="{9D8B030D-6E8A-4147-A177-3AD203B41FA5}">
                      <a16:colId xmlns="" xmlns:a16="http://schemas.microsoft.com/office/drawing/2014/main" val="20001"/>
                    </a:ext>
                  </a:extLst>
                </a:gridCol>
              </a:tblGrid>
              <a:tr h="758867">
                <a:tc>
                  <a:txBody>
                    <a:bodyPr/>
                    <a:lstStyle/>
                    <a:p>
                      <a:pPr marL="0" indent="0" algn="r" rtl="0" eaLnBrk="1" fontAlgn="base" hangingPunct="1">
                        <a:spcBef>
                          <a:spcPct val="20000"/>
                        </a:spcBef>
                        <a:spcAft>
                          <a:spcPct val="0"/>
                        </a:spcAft>
                        <a:buClr>
                          <a:schemeClr val="tx2"/>
                        </a:buClr>
                        <a:buSzPct val="70000"/>
                        <a:buFontTx/>
                        <a:buNone/>
                      </a:pPr>
                      <a:r>
                        <a:rPr lang="ru-RU" sz="1400" b="1" kern="1200" dirty="0" smtClean="0">
                          <a:solidFill>
                            <a:srgbClr val="000099"/>
                          </a:solidFill>
                          <a:latin typeface="Times New Roman" pitchFamily="18" charset="0"/>
                          <a:ea typeface="+mn-ea"/>
                          <a:cs typeface="Times New Roman" pitchFamily="18" charset="0"/>
                        </a:rPr>
                        <a:t>1955</a:t>
                      </a:r>
                      <a:endParaRPr lang="ru-RU" sz="1400" b="1" kern="1200" dirty="0">
                        <a:solidFill>
                          <a:srgbClr val="000099"/>
                        </a:solidFill>
                        <a:latin typeface="Times New Roman" pitchFamily="18" charset="0"/>
                        <a:ea typeface="+mn-ea"/>
                        <a:cs typeface="Times New Roman" pitchFamily="18" charset="0"/>
                      </a:endParaRPr>
                    </a:p>
                  </a:txBody>
                  <a:tcPr marT="45687" marB="45687" anchor="ctr"/>
                </a:tc>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sz="1400" b="1" kern="1200" dirty="0" smtClean="0">
                          <a:solidFill>
                            <a:srgbClr val="000099"/>
                          </a:solidFill>
                          <a:latin typeface="Times New Roman" pitchFamily="18" charset="0"/>
                          <a:ea typeface="+mn-ea"/>
                          <a:cs typeface="Times New Roman" pitchFamily="18" charset="0"/>
                        </a:rPr>
                        <a:t>Siberian</a:t>
                      </a:r>
                      <a:r>
                        <a:rPr lang="ru-RU" sz="1400" b="1" kern="1200" dirty="0" smtClean="0">
                          <a:solidFill>
                            <a:srgbClr val="000099"/>
                          </a:solidFill>
                          <a:latin typeface="Times New Roman" pitchFamily="18" charset="0"/>
                          <a:ea typeface="+mn-ea"/>
                          <a:cs typeface="Times New Roman" pitchFamily="18" charset="0"/>
                        </a:rPr>
                        <a:t> </a:t>
                      </a:r>
                      <a:r>
                        <a:rPr lang="en-US" sz="1400" b="1" kern="1200" dirty="0" smtClean="0">
                          <a:solidFill>
                            <a:srgbClr val="000099"/>
                          </a:solidFill>
                          <a:latin typeface="Times New Roman" pitchFamily="18" charset="0"/>
                          <a:ea typeface="+mn-ea"/>
                          <a:cs typeface="Times New Roman" pitchFamily="18" charset="0"/>
                        </a:rPr>
                        <a:t>branch of ORGRES</a:t>
                      </a:r>
                      <a:r>
                        <a:rPr lang="ru-RU" sz="1400" b="1" kern="1200" dirty="0" smtClean="0">
                          <a:solidFill>
                            <a:srgbClr val="000099"/>
                          </a:solidFill>
                          <a:latin typeface="Times New Roman" pitchFamily="18" charset="0"/>
                          <a:ea typeface="+mn-ea"/>
                          <a:cs typeface="Times New Roman" pitchFamily="18" charset="0"/>
                        </a:rPr>
                        <a:t> </a:t>
                      </a:r>
                      <a:r>
                        <a:rPr lang="ru-RU" sz="1400" b="1" kern="1200" dirty="0" err="1" smtClean="0">
                          <a:solidFill>
                            <a:srgbClr val="000099"/>
                          </a:solidFill>
                          <a:latin typeface="Times New Roman" pitchFamily="18" charset="0"/>
                          <a:ea typeface="+mn-ea"/>
                          <a:cs typeface="Times New Roman" pitchFamily="18" charset="0"/>
                        </a:rPr>
                        <a:t>trust</a:t>
                      </a:r>
                      <a:r>
                        <a:rPr lang="ru-RU" sz="1400" b="1" kern="1200" dirty="0" smtClean="0">
                          <a:solidFill>
                            <a:srgbClr val="000099"/>
                          </a:solidFill>
                          <a:latin typeface="Times New Roman" pitchFamily="18" charset="0"/>
                          <a:ea typeface="+mn-ea"/>
                          <a:cs typeface="Times New Roman" pitchFamily="18" charset="0"/>
                        </a:rPr>
                        <a:t> </a:t>
                      </a:r>
                      <a:r>
                        <a:rPr lang="ru-RU" sz="1400" b="1" kern="1200" dirty="0" err="1" smtClean="0">
                          <a:solidFill>
                            <a:srgbClr val="000099"/>
                          </a:solidFill>
                          <a:latin typeface="Times New Roman" pitchFamily="18" charset="0"/>
                          <a:ea typeface="+mn-ea"/>
                          <a:cs typeface="Times New Roman" pitchFamily="18" charset="0"/>
                        </a:rPr>
                        <a:t>was</a:t>
                      </a:r>
                      <a:r>
                        <a:rPr lang="ru-RU" sz="1400" b="1" kern="1200" dirty="0" smtClean="0">
                          <a:solidFill>
                            <a:srgbClr val="000099"/>
                          </a:solidFill>
                          <a:latin typeface="Times New Roman" pitchFamily="18" charset="0"/>
                          <a:ea typeface="+mn-ea"/>
                          <a:cs typeface="Times New Roman" pitchFamily="18" charset="0"/>
                        </a:rPr>
                        <a:t> </a:t>
                      </a:r>
                      <a:r>
                        <a:rPr lang="en-US" sz="1400" b="1" kern="1200" dirty="0" smtClean="0">
                          <a:solidFill>
                            <a:srgbClr val="000099"/>
                          </a:solidFill>
                          <a:latin typeface="Times New Roman" pitchFamily="18" charset="0"/>
                          <a:ea typeface="+mn-ea"/>
                          <a:cs typeface="Times New Roman" pitchFamily="18" charset="0"/>
                        </a:rPr>
                        <a:t>set</a:t>
                      </a:r>
                      <a:r>
                        <a:rPr lang="en-US" sz="1400" b="1" kern="1200" baseline="0" dirty="0" smtClean="0">
                          <a:solidFill>
                            <a:srgbClr val="000099"/>
                          </a:solidFill>
                          <a:latin typeface="Times New Roman" pitchFamily="18" charset="0"/>
                          <a:ea typeface="+mn-ea"/>
                          <a:cs typeface="Times New Roman" pitchFamily="18" charset="0"/>
                        </a:rPr>
                        <a:t> up in order to commission new-built power facilities, to render engineering assistance in new equipment training, in operation of existing power equipment and its improvement.</a:t>
                      </a:r>
                      <a:endParaRPr lang="ru-RU" sz="1400" b="1" kern="1200" dirty="0" smtClean="0">
                        <a:solidFill>
                          <a:srgbClr val="000099"/>
                        </a:solidFill>
                        <a:latin typeface="Times New Roman" pitchFamily="18" charset="0"/>
                        <a:ea typeface="+mn-ea"/>
                        <a:cs typeface="Times New Roman" pitchFamily="18" charset="0"/>
                      </a:endParaRPr>
                    </a:p>
                  </a:txBody>
                  <a:tcPr marT="45687" marB="45687" anchor="ctr"/>
                </a:tc>
                <a:extLst>
                  <a:ext uri="{0D108BD9-81ED-4DB2-BD59-A6C34878D82A}">
                    <a16:rowId xmlns="" xmlns:a16="http://schemas.microsoft.com/office/drawing/2014/main" val="10000"/>
                  </a:ext>
                </a:extLst>
              </a:tr>
              <a:tr h="537511">
                <a:tc>
                  <a:txBody>
                    <a:bodyPr/>
                    <a:lstStyle/>
                    <a:p>
                      <a:pPr marL="0" indent="0" algn="r" rtl="0" eaLnBrk="1" fontAlgn="base" hangingPunct="1">
                        <a:spcBef>
                          <a:spcPct val="20000"/>
                        </a:spcBef>
                        <a:spcAft>
                          <a:spcPct val="0"/>
                        </a:spcAft>
                        <a:buClr>
                          <a:schemeClr val="tx2"/>
                        </a:buClr>
                        <a:buSzPct val="70000"/>
                        <a:buFontTx/>
                        <a:buNone/>
                      </a:pPr>
                      <a:r>
                        <a:rPr lang="ru-RU" sz="1400" b="1" kern="1200" dirty="0" smtClean="0">
                          <a:solidFill>
                            <a:srgbClr val="000099"/>
                          </a:solidFill>
                          <a:latin typeface="Times New Roman" pitchFamily="18" charset="0"/>
                          <a:ea typeface="+mn-ea"/>
                          <a:cs typeface="Times New Roman" pitchFamily="18" charset="0"/>
                        </a:rPr>
                        <a:t>1977</a:t>
                      </a:r>
                      <a:endParaRPr lang="ru-RU" sz="1400" b="1" kern="1200" dirty="0">
                        <a:solidFill>
                          <a:srgbClr val="000099"/>
                        </a:solidFill>
                        <a:latin typeface="Times New Roman" pitchFamily="18" charset="0"/>
                        <a:ea typeface="+mn-ea"/>
                        <a:cs typeface="Times New Roman" pitchFamily="18" charset="0"/>
                      </a:endParaRPr>
                    </a:p>
                  </a:txBody>
                  <a:tcPr marT="45687" marB="45687" anchor="ctr"/>
                </a:tc>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sz="1400" b="1" kern="1200" dirty="0" smtClean="0">
                          <a:solidFill>
                            <a:srgbClr val="000099"/>
                          </a:solidFill>
                          <a:latin typeface="Times New Roman" pitchFamily="18" charset="0"/>
                          <a:ea typeface="+mn-ea"/>
                          <a:cs typeface="Times New Roman" pitchFamily="18" charset="0"/>
                        </a:rPr>
                        <a:t>Siberian branch of ORGRES was transformed into the self-financing enterprise Sibtechenergo as a part of </a:t>
                      </a:r>
                      <a:r>
                        <a:rPr lang="en-US" sz="1400" b="1" kern="1200" dirty="0" err="1" smtClean="0">
                          <a:solidFill>
                            <a:srgbClr val="000099"/>
                          </a:solidFill>
                          <a:latin typeface="Times New Roman" pitchFamily="18" charset="0"/>
                          <a:ea typeface="+mn-ea"/>
                          <a:cs typeface="Times New Roman" pitchFamily="18" charset="0"/>
                        </a:rPr>
                        <a:t>Soyuztekhenergo</a:t>
                      </a:r>
                      <a:r>
                        <a:rPr lang="en-US" sz="1400" b="1" kern="1200" dirty="0" smtClean="0">
                          <a:solidFill>
                            <a:srgbClr val="000099"/>
                          </a:solidFill>
                          <a:latin typeface="Times New Roman" pitchFamily="18" charset="0"/>
                          <a:ea typeface="+mn-ea"/>
                          <a:cs typeface="Times New Roman" pitchFamily="18" charset="0"/>
                        </a:rPr>
                        <a:t> Industrial Alliance.</a:t>
                      </a:r>
                    </a:p>
                  </a:txBody>
                  <a:tcPr marT="45687" marB="45687" anchor="ctr"/>
                </a:tc>
                <a:extLst>
                  <a:ext uri="{0D108BD9-81ED-4DB2-BD59-A6C34878D82A}">
                    <a16:rowId xmlns="" xmlns:a16="http://schemas.microsoft.com/office/drawing/2014/main" val="10001"/>
                  </a:ext>
                </a:extLst>
              </a:tr>
              <a:tr h="537511">
                <a:tc>
                  <a:txBody>
                    <a:bodyPr/>
                    <a:lstStyle/>
                    <a:p>
                      <a:pPr marL="0" indent="0" algn="r" rtl="0" eaLnBrk="1" fontAlgn="base" hangingPunct="1">
                        <a:spcBef>
                          <a:spcPct val="20000"/>
                        </a:spcBef>
                        <a:spcAft>
                          <a:spcPct val="0"/>
                        </a:spcAft>
                        <a:buClr>
                          <a:schemeClr val="tx2"/>
                        </a:buClr>
                        <a:buSzPct val="70000"/>
                        <a:buFontTx/>
                        <a:buNone/>
                      </a:pPr>
                      <a:r>
                        <a:rPr lang="ru-RU" sz="1400" b="1" kern="1200" dirty="0" smtClean="0">
                          <a:solidFill>
                            <a:srgbClr val="000099"/>
                          </a:solidFill>
                          <a:latin typeface="Times New Roman" pitchFamily="18" charset="0"/>
                          <a:ea typeface="+mn-ea"/>
                          <a:cs typeface="Times New Roman" pitchFamily="18" charset="0"/>
                        </a:rPr>
                        <a:t>1992</a:t>
                      </a:r>
                      <a:endParaRPr lang="ru-RU" sz="1400" b="1" kern="1200" dirty="0">
                        <a:solidFill>
                          <a:srgbClr val="000099"/>
                        </a:solidFill>
                        <a:latin typeface="Times New Roman" pitchFamily="18" charset="0"/>
                        <a:ea typeface="+mn-ea"/>
                        <a:cs typeface="Times New Roman" pitchFamily="18" charset="0"/>
                      </a:endParaRPr>
                    </a:p>
                  </a:txBody>
                  <a:tcPr marT="45687" marB="45687" anchor="ctr"/>
                </a:tc>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sz="1400" b="1" kern="1200" dirty="0" smtClean="0">
                          <a:solidFill>
                            <a:srgbClr val="000099"/>
                          </a:solidFill>
                          <a:latin typeface="Times New Roman" pitchFamily="18" charset="0"/>
                          <a:ea typeface="+mn-ea"/>
                          <a:cs typeface="Times New Roman" pitchFamily="18" charset="0"/>
                        </a:rPr>
                        <a:t>SC</a:t>
                      </a:r>
                      <a:r>
                        <a:rPr lang="ru-RU" sz="1400" b="1" kern="1200" dirty="0" smtClean="0">
                          <a:solidFill>
                            <a:srgbClr val="000099"/>
                          </a:solidFill>
                          <a:latin typeface="Times New Roman" pitchFamily="18" charset="0"/>
                          <a:ea typeface="+mn-ea"/>
                          <a:cs typeface="Times New Roman" pitchFamily="18" charset="0"/>
                        </a:rPr>
                        <a:t> (</a:t>
                      </a:r>
                      <a:r>
                        <a:rPr lang="en-US" sz="1400" b="1" kern="1200" dirty="0" smtClean="0">
                          <a:solidFill>
                            <a:srgbClr val="000099"/>
                          </a:solidFill>
                          <a:latin typeface="Times New Roman" pitchFamily="18" charset="0"/>
                          <a:ea typeface="+mn-ea"/>
                          <a:cs typeface="Times New Roman" pitchFamily="18" charset="0"/>
                        </a:rPr>
                        <a:t>State company) Sibtechenergo was transformed into OJSC (joint-stock company of open type)</a:t>
                      </a:r>
                      <a:r>
                        <a:rPr lang="ru-RU" sz="1400" b="1" kern="1200" dirty="0" smtClean="0">
                          <a:solidFill>
                            <a:srgbClr val="000099"/>
                          </a:solidFill>
                          <a:latin typeface="Times New Roman" pitchFamily="18" charset="0"/>
                          <a:ea typeface="+mn-ea"/>
                          <a:cs typeface="Times New Roman" pitchFamily="18" charset="0"/>
                        </a:rPr>
                        <a:t> </a:t>
                      </a:r>
                      <a:r>
                        <a:rPr lang="en-US" sz="1400" b="1" kern="1200" dirty="0" smtClean="0">
                          <a:solidFill>
                            <a:srgbClr val="000099"/>
                          </a:solidFill>
                          <a:latin typeface="Times New Roman" pitchFamily="18" charset="0"/>
                          <a:ea typeface="+mn-ea"/>
                          <a:cs typeface="Times New Roman" pitchFamily="18" charset="0"/>
                        </a:rPr>
                        <a:t>Sibtechenergo</a:t>
                      </a:r>
                      <a:r>
                        <a:rPr lang="ru-RU" sz="1400" b="1" kern="1200" dirty="0" smtClean="0">
                          <a:solidFill>
                            <a:srgbClr val="000099"/>
                          </a:solidFill>
                          <a:latin typeface="Times New Roman" pitchFamily="18" charset="0"/>
                          <a:ea typeface="+mn-ea"/>
                          <a:cs typeface="Times New Roman" pitchFamily="18" charset="0"/>
                        </a:rPr>
                        <a:t>.</a:t>
                      </a:r>
                    </a:p>
                  </a:txBody>
                  <a:tcPr marT="45687" marB="45687" anchor="ctr"/>
                </a:tc>
                <a:extLst>
                  <a:ext uri="{0D108BD9-81ED-4DB2-BD59-A6C34878D82A}">
                    <a16:rowId xmlns="" xmlns:a16="http://schemas.microsoft.com/office/drawing/2014/main" val="10002"/>
                  </a:ext>
                </a:extLst>
              </a:tr>
              <a:tr h="537511">
                <a:tc>
                  <a:txBody>
                    <a:bodyPr/>
                    <a:lstStyle/>
                    <a:p>
                      <a:pPr marL="0" indent="0" algn="r" rtl="0" eaLnBrk="1" fontAlgn="base" hangingPunct="1">
                        <a:spcBef>
                          <a:spcPct val="20000"/>
                        </a:spcBef>
                        <a:spcAft>
                          <a:spcPct val="0"/>
                        </a:spcAft>
                        <a:buClr>
                          <a:schemeClr val="tx2"/>
                        </a:buClr>
                        <a:buSzPct val="70000"/>
                        <a:buFontTx/>
                        <a:buNone/>
                      </a:pPr>
                      <a:r>
                        <a:rPr lang="ru-RU" sz="1400" b="1" kern="1200" dirty="0" smtClean="0">
                          <a:solidFill>
                            <a:srgbClr val="000099"/>
                          </a:solidFill>
                          <a:latin typeface="Times New Roman" pitchFamily="18" charset="0"/>
                          <a:ea typeface="+mn-ea"/>
                          <a:cs typeface="Times New Roman" pitchFamily="18" charset="0"/>
                        </a:rPr>
                        <a:t>1995</a:t>
                      </a:r>
                      <a:endParaRPr lang="ru-RU" sz="1400" b="1" kern="1200" dirty="0">
                        <a:solidFill>
                          <a:srgbClr val="000099"/>
                        </a:solidFill>
                        <a:latin typeface="Times New Roman" pitchFamily="18" charset="0"/>
                        <a:ea typeface="+mn-ea"/>
                        <a:cs typeface="Times New Roman" pitchFamily="18" charset="0"/>
                      </a:endParaRPr>
                    </a:p>
                  </a:txBody>
                  <a:tcPr marT="45687" marB="45687" anchor="ctr"/>
                </a:tc>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sz="1400" b="1" kern="1200" dirty="0" smtClean="0">
                          <a:solidFill>
                            <a:srgbClr val="000099"/>
                          </a:solidFill>
                          <a:latin typeface="Times New Roman" pitchFamily="18" charset="0"/>
                          <a:ea typeface="+mn-ea"/>
                          <a:cs typeface="Times New Roman" pitchFamily="18" charset="0"/>
                        </a:rPr>
                        <a:t>State-owned shareholding (</a:t>
                      </a:r>
                      <a:r>
                        <a:rPr lang="en-US" sz="1400" b="1" kern="1200" dirty="0" smtClean="0">
                          <a:solidFill>
                            <a:srgbClr val="000099"/>
                          </a:solidFill>
                          <a:latin typeface="Times New Roman" pitchFamily="18" charset="0"/>
                          <a:ea typeface="+mn-ea"/>
                          <a:cs typeface="Times New Roman" pitchFamily="18" charset="0"/>
                        </a:rPr>
                        <a:t>49%) </a:t>
                      </a:r>
                      <a:r>
                        <a:rPr lang="en-US" sz="1400" b="1" kern="1200" dirty="0" smtClean="0">
                          <a:solidFill>
                            <a:srgbClr val="000099"/>
                          </a:solidFill>
                          <a:latin typeface="Times New Roman" pitchFamily="18" charset="0"/>
                          <a:ea typeface="+mn-ea"/>
                          <a:cs typeface="Times New Roman" pitchFamily="18" charset="0"/>
                        </a:rPr>
                        <a:t>of OJSC Sibtechenergo</a:t>
                      </a:r>
                      <a:r>
                        <a:rPr lang="en-US" sz="1400" b="1" kern="1200" baseline="0" dirty="0" smtClean="0">
                          <a:solidFill>
                            <a:srgbClr val="000099"/>
                          </a:solidFill>
                          <a:latin typeface="Times New Roman" pitchFamily="18" charset="0"/>
                          <a:ea typeface="+mn-ea"/>
                          <a:cs typeface="Times New Roman" pitchFamily="18" charset="0"/>
                        </a:rPr>
                        <a:t> </a:t>
                      </a:r>
                      <a:r>
                        <a:rPr lang="en-US" sz="1400" b="1" kern="1200" dirty="0" smtClean="0">
                          <a:solidFill>
                            <a:srgbClr val="000099"/>
                          </a:solidFill>
                          <a:latin typeface="Times New Roman" pitchFamily="18" charset="0"/>
                          <a:ea typeface="+mn-ea"/>
                          <a:cs typeface="Times New Roman" pitchFamily="18" charset="0"/>
                        </a:rPr>
                        <a:t>was transferred to RJSC</a:t>
                      </a:r>
                      <a:r>
                        <a:rPr lang="ru-RU" sz="1400" b="1" kern="1200" dirty="0" smtClean="0">
                          <a:solidFill>
                            <a:srgbClr val="000099"/>
                          </a:solidFill>
                          <a:latin typeface="Times New Roman" pitchFamily="18" charset="0"/>
                          <a:ea typeface="+mn-ea"/>
                          <a:cs typeface="Times New Roman" pitchFamily="18" charset="0"/>
                        </a:rPr>
                        <a:t> </a:t>
                      </a:r>
                      <a:r>
                        <a:rPr lang="en-US" sz="1400" b="1" kern="1200" dirty="0" smtClean="0">
                          <a:solidFill>
                            <a:srgbClr val="000099"/>
                          </a:solidFill>
                          <a:latin typeface="Times New Roman" pitchFamily="18" charset="0"/>
                          <a:ea typeface="+mn-ea"/>
                          <a:cs typeface="Times New Roman" pitchFamily="18" charset="0"/>
                        </a:rPr>
                        <a:t>UES of Russia under</a:t>
                      </a:r>
                      <a:r>
                        <a:rPr lang="en-US" sz="1400" b="1" kern="1200" baseline="0" dirty="0" smtClean="0">
                          <a:solidFill>
                            <a:srgbClr val="000099"/>
                          </a:solidFill>
                          <a:latin typeface="Times New Roman" pitchFamily="18" charset="0"/>
                          <a:ea typeface="+mn-ea"/>
                          <a:cs typeface="Times New Roman" pitchFamily="18" charset="0"/>
                        </a:rPr>
                        <a:t> </a:t>
                      </a:r>
                      <a:r>
                        <a:rPr lang="en-US" sz="1400" b="1" kern="1200" dirty="0" smtClean="0">
                          <a:solidFill>
                            <a:srgbClr val="000099"/>
                          </a:solidFill>
                          <a:latin typeface="Times New Roman" pitchFamily="18" charset="0"/>
                          <a:ea typeface="+mn-ea"/>
                          <a:cs typeface="Times New Roman" pitchFamily="18" charset="0"/>
                        </a:rPr>
                        <a:t>privatization program.</a:t>
                      </a:r>
                    </a:p>
                  </a:txBody>
                  <a:tcPr marT="45687" marB="45687" anchor="ctr"/>
                </a:tc>
                <a:extLst>
                  <a:ext uri="{0D108BD9-81ED-4DB2-BD59-A6C34878D82A}">
                    <a16:rowId xmlns="" xmlns:a16="http://schemas.microsoft.com/office/drawing/2014/main" val="10003"/>
                  </a:ext>
                </a:extLst>
              </a:tr>
              <a:tr h="758867">
                <a:tc>
                  <a:txBody>
                    <a:bodyPr/>
                    <a:lstStyle/>
                    <a:p>
                      <a:pPr marL="0" indent="0" algn="r" rtl="0" eaLnBrk="1" fontAlgn="base" hangingPunct="1">
                        <a:spcBef>
                          <a:spcPct val="20000"/>
                        </a:spcBef>
                        <a:spcAft>
                          <a:spcPct val="0"/>
                        </a:spcAft>
                        <a:buClr>
                          <a:schemeClr val="tx2"/>
                        </a:buClr>
                        <a:buSzPct val="70000"/>
                        <a:buFontTx/>
                        <a:buNone/>
                      </a:pPr>
                      <a:r>
                        <a:rPr lang="ru-RU" sz="1400" b="1" kern="1200" dirty="0" smtClean="0">
                          <a:solidFill>
                            <a:srgbClr val="000099"/>
                          </a:solidFill>
                          <a:latin typeface="Times New Roman" pitchFamily="18" charset="0"/>
                          <a:ea typeface="+mn-ea"/>
                          <a:cs typeface="Times New Roman" pitchFamily="18" charset="0"/>
                        </a:rPr>
                        <a:t>2008</a:t>
                      </a:r>
                      <a:endParaRPr lang="ru-RU" sz="1400" b="1" kern="1200" dirty="0">
                        <a:solidFill>
                          <a:srgbClr val="000099"/>
                        </a:solidFill>
                        <a:latin typeface="Times New Roman" pitchFamily="18" charset="0"/>
                        <a:ea typeface="+mn-ea"/>
                        <a:cs typeface="Times New Roman" pitchFamily="18" charset="0"/>
                      </a:endParaRPr>
                    </a:p>
                  </a:txBody>
                  <a:tcPr marT="45687" marB="45687" anchor="ctr"/>
                </a:tc>
                <a:tc>
                  <a:txBody>
                    <a:bodyPr/>
                    <a:lstStyle/>
                    <a:p>
                      <a:pPr marL="0" indent="0" algn="l" defTabSz="914400" rtl="0" eaLnBrk="1" fontAlgn="base" latinLnBrk="0" hangingPunct="1">
                        <a:spcBef>
                          <a:spcPct val="20000"/>
                        </a:spcBef>
                        <a:spcAft>
                          <a:spcPct val="0"/>
                        </a:spcAft>
                        <a:buClr>
                          <a:schemeClr val="tx2"/>
                        </a:buClr>
                        <a:buSzPct val="70000"/>
                        <a:buFont typeface="Wingdings" panose="05000000000000000000" pitchFamily="2" charset="2"/>
                        <a:buNone/>
                      </a:pPr>
                      <a:r>
                        <a:rPr lang="en-US" sz="1400" b="1" kern="1200" dirty="0" smtClean="0">
                          <a:solidFill>
                            <a:srgbClr val="000099"/>
                          </a:solidFill>
                          <a:latin typeface="Times New Roman" pitchFamily="18" charset="0"/>
                          <a:ea typeface="+mn-ea"/>
                          <a:cs typeface="Times New Roman" pitchFamily="18" charset="0"/>
                        </a:rPr>
                        <a:t>OJSC Sibtechenergo</a:t>
                      </a:r>
                      <a:r>
                        <a:rPr lang="en-US" sz="1400" b="1" kern="1200" baseline="0" dirty="0" smtClean="0">
                          <a:solidFill>
                            <a:srgbClr val="000099"/>
                          </a:solidFill>
                          <a:latin typeface="Times New Roman" pitchFamily="18" charset="0"/>
                          <a:ea typeface="+mn-ea"/>
                          <a:cs typeface="Times New Roman" pitchFamily="18" charset="0"/>
                        </a:rPr>
                        <a:t> joined</a:t>
                      </a:r>
                      <a:r>
                        <a:rPr lang="en-US" sz="1400" b="1" kern="1200" dirty="0" smtClean="0">
                          <a:solidFill>
                            <a:srgbClr val="000099"/>
                          </a:solidFill>
                          <a:latin typeface="Times New Roman" pitchFamily="18" charset="0"/>
                          <a:ea typeface="+mn-ea"/>
                          <a:cs typeface="Times New Roman" pitchFamily="18" charset="0"/>
                        </a:rPr>
                        <a:t> E4 Group </a:t>
                      </a:r>
                      <a:r>
                        <a:rPr lang="en-US" sz="1400" b="1" kern="1200" dirty="0" smtClean="0">
                          <a:solidFill>
                            <a:srgbClr val="000099"/>
                          </a:solidFill>
                          <a:latin typeface="Times New Roman" pitchFamily="18" charset="0"/>
                          <a:ea typeface="+mn-ea"/>
                          <a:cs typeface="Times New Roman" pitchFamily="18" charset="0"/>
                        </a:rPr>
                        <a:t>holding </a:t>
                      </a:r>
                      <a:r>
                        <a:rPr lang="en-US" sz="1400" b="1" kern="1200" dirty="0" smtClean="0">
                          <a:solidFill>
                            <a:srgbClr val="000099"/>
                          </a:solidFill>
                          <a:latin typeface="Times New Roman" pitchFamily="18" charset="0"/>
                          <a:ea typeface="+mn-ea"/>
                          <a:cs typeface="Times New Roman" pitchFamily="18" charset="0"/>
                        </a:rPr>
                        <a:t>which included a number of engineering companies working in the field</a:t>
                      </a:r>
                      <a:r>
                        <a:rPr lang="ru-RU" sz="1400" b="1" kern="1200" dirty="0" smtClean="0">
                          <a:solidFill>
                            <a:srgbClr val="000099"/>
                          </a:solidFill>
                          <a:latin typeface="Times New Roman" pitchFamily="18" charset="0"/>
                          <a:ea typeface="+mn-ea"/>
                          <a:cs typeface="Times New Roman" pitchFamily="18" charset="0"/>
                        </a:rPr>
                        <a:t> </a:t>
                      </a:r>
                      <a:r>
                        <a:rPr lang="en-US" sz="1400" b="1" kern="1200" dirty="0" smtClean="0">
                          <a:solidFill>
                            <a:srgbClr val="000099"/>
                          </a:solidFill>
                          <a:latin typeface="Times New Roman" pitchFamily="18" charset="0"/>
                          <a:ea typeface="+mn-ea"/>
                          <a:cs typeface="Times New Roman" pitchFamily="18" charset="0"/>
                        </a:rPr>
                        <a:t>of construction, installation, commissioning, design and consulting services in the electric power industry.</a:t>
                      </a:r>
                    </a:p>
                  </a:txBody>
                  <a:tcPr marT="45687" marB="45687" anchor="ctr"/>
                </a:tc>
                <a:extLst>
                  <a:ext uri="{0D108BD9-81ED-4DB2-BD59-A6C34878D82A}">
                    <a16:rowId xmlns="" xmlns:a16="http://schemas.microsoft.com/office/drawing/2014/main" val="10004"/>
                  </a:ext>
                </a:extLst>
              </a:tr>
              <a:tr h="537511">
                <a:tc>
                  <a:txBody>
                    <a:bodyPr/>
                    <a:lstStyle/>
                    <a:p>
                      <a:pPr marL="0" indent="0" algn="r" rtl="0" eaLnBrk="1" fontAlgn="base" hangingPunct="1">
                        <a:spcBef>
                          <a:spcPct val="20000"/>
                        </a:spcBef>
                        <a:spcAft>
                          <a:spcPct val="0"/>
                        </a:spcAft>
                        <a:buClr>
                          <a:schemeClr val="tx2"/>
                        </a:buClr>
                        <a:buSzPct val="70000"/>
                        <a:buFontTx/>
                        <a:buNone/>
                      </a:pPr>
                      <a:r>
                        <a:rPr lang="ru-RU" sz="1400" b="1" kern="1200" dirty="0" smtClean="0">
                          <a:solidFill>
                            <a:srgbClr val="000099"/>
                          </a:solidFill>
                          <a:latin typeface="Times New Roman" pitchFamily="18" charset="0"/>
                          <a:ea typeface="+mn-ea"/>
                          <a:cs typeface="Times New Roman" pitchFamily="18" charset="0"/>
                        </a:rPr>
                        <a:t>2015</a:t>
                      </a:r>
                      <a:endParaRPr lang="ru-RU" sz="1400" b="1" kern="1200" dirty="0">
                        <a:solidFill>
                          <a:srgbClr val="000099"/>
                        </a:solidFill>
                        <a:latin typeface="Times New Roman" pitchFamily="18" charset="0"/>
                        <a:ea typeface="+mn-ea"/>
                        <a:cs typeface="Times New Roman" pitchFamily="18" charset="0"/>
                      </a:endParaRPr>
                    </a:p>
                  </a:txBody>
                  <a:tcPr marT="45687" marB="45687" anchor="ctr"/>
                </a:tc>
                <a:tc>
                  <a:txBody>
                    <a:bodyPr/>
                    <a:lstStyle/>
                    <a:p>
                      <a:pPr marL="0" indent="0" algn="l" rtl="0" eaLnBrk="1" fontAlgn="base" hangingPunct="1">
                        <a:spcBef>
                          <a:spcPct val="20000"/>
                        </a:spcBef>
                        <a:spcAft>
                          <a:spcPct val="0"/>
                        </a:spcAft>
                        <a:buClr>
                          <a:schemeClr val="tx2"/>
                        </a:buClr>
                        <a:buSzPct val="70000"/>
                        <a:buFont typeface="Wingdings" panose="05000000000000000000" pitchFamily="2" charset="2"/>
                        <a:buNone/>
                      </a:pPr>
                      <a:r>
                        <a:rPr lang="en-US" sz="1400" b="1" dirty="0" smtClean="0">
                          <a:solidFill>
                            <a:srgbClr val="000099"/>
                          </a:solidFill>
                          <a:latin typeface="Times New Roman" pitchFamily="18" charset="0"/>
                          <a:ea typeface="+mn-ea"/>
                          <a:cs typeface="Times New Roman" pitchFamily="18" charset="0"/>
                        </a:rPr>
                        <a:t>In accordance with the amendments in the corporate legislation the company </a:t>
                      </a:r>
                      <a:r>
                        <a:rPr lang="en-US" sz="1400" b="1" baseline="0" dirty="0" smtClean="0">
                          <a:solidFill>
                            <a:srgbClr val="000099"/>
                          </a:solidFill>
                          <a:latin typeface="Times New Roman" pitchFamily="18" charset="0"/>
                          <a:ea typeface="+mn-ea"/>
                          <a:cs typeface="Times New Roman" pitchFamily="18" charset="0"/>
                        </a:rPr>
                        <a:t>was reregistered as </a:t>
                      </a:r>
                      <a:r>
                        <a:rPr lang="en-US" sz="1400" b="1" baseline="0" dirty="0" smtClean="0">
                          <a:solidFill>
                            <a:srgbClr val="000099"/>
                          </a:solidFill>
                          <a:latin typeface="Times New Roman" pitchFamily="18" charset="0"/>
                          <a:ea typeface="+mn-ea"/>
                          <a:cs typeface="Times New Roman" pitchFamily="18" charset="0"/>
                        </a:rPr>
                        <a:t>a Joint </a:t>
                      </a:r>
                      <a:r>
                        <a:rPr lang="en-US" sz="1400" b="1" baseline="0" dirty="0" smtClean="0">
                          <a:solidFill>
                            <a:srgbClr val="000099"/>
                          </a:solidFill>
                          <a:latin typeface="Times New Roman" pitchFamily="18" charset="0"/>
                          <a:ea typeface="+mn-ea"/>
                          <a:cs typeface="Times New Roman" pitchFamily="18" charset="0"/>
                        </a:rPr>
                        <a:t>Stock Company.</a:t>
                      </a:r>
                      <a:endParaRPr lang="en-US" sz="1400" b="1" dirty="0" smtClean="0">
                        <a:solidFill>
                          <a:srgbClr val="000099"/>
                        </a:solidFill>
                        <a:latin typeface="Times New Roman" pitchFamily="18" charset="0"/>
                        <a:ea typeface="+mn-ea"/>
                        <a:cs typeface="Times New Roman" pitchFamily="18" charset="0"/>
                      </a:endParaRPr>
                    </a:p>
                  </a:txBody>
                  <a:tcPr marT="45687" marB="45687" anchor="ctr"/>
                </a:tc>
                <a:extLst>
                  <a:ext uri="{0D108BD9-81ED-4DB2-BD59-A6C34878D82A}">
                    <a16:rowId xmlns="" xmlns:a16="http://schemas.microsoft.com/office/drawing/2014/main" val="10005"/>
                  </a:ext>
                </a:extLst>
              </a:tr>
              <a:tr h="316155">
                <a:tc>
                  <a:txBody>
                    <a:bodyPr/>
                    <a:lstStyle/>
                    <a:p>
                      <a:pPr marL="0" indent="0" algn="r" rtl="0" eaLnBrk="1" fontAlgn="base" hangingPunct="1">
                        <a:spcBef>
                          <a:spcPct val="20000"/>
                        </a:spcBef>
                        <a:spcAft>
                          <a:spcPct val="0"/>
                        </a:spcAft>
                        <a:buClr>
                          <a:schemeClr val="tx2"/>
                        </a:buClr>
                        <a:buSzPct val="70000"/>
                        <a:buFontTx/>
                        <a:buNone/>
                      </a:pPr>
                      <a:r>
                        <a:rPr lang="en-US" sz="1400" b="1" kern="1200" dirty="0" smtClean="0">
                          <a:solidFill>
                            <a:srgbClr val="000099"/>
                          </a:solidFill>
                          <a:latin typeface="Times New Roman" pitchFamily="18" charset="0"/>
                          <a:ea typeface="+mn-ea"/>
                          <a:cs typeface="Times New Roman" pitchFamily="18" charset="0"/>
                        </a:rPr>
                        <a:t>2017</a:t>
                      </a:r>
                      <a:endParaRPr lang="ru-RU" sz="1400" b="1" kern="1200" dirty="0">
                        <a:solidFill>
                          <a:srgbClr val="000099"/>
                        </a:solidFill>
                        <a:latin typeface="Times New Roman" pitchFamily="18" charset="0"/>
                        <a:ea typeface="+mn-ea"/>
                        <a:cs typeface="Times New Roman" pitchFamily="18" charset="0"/>
                      </a:endParaRPr>
                    </a:p>
                  </a:txBody>
                  <a:tcPr marT="45687" marB="45687" anchor="ctr"/>
                </a:tc>
                <a:tc>
                  <a:txBody>
                    <a:bodyPr/>
                    <a:lstStyle/>
                    <a:p>
                      <a:pPr marL="0" indent="0" algn="l" rtl="0" eaLnBrk="1" fontAlgn="base" hangingPunct="1">
                        <a:spcBef>
                          <a:spcPct val="20000"/>
                        </a:spcBef>
                        <a:spcAft>
                          <a:spcPct val="0"/>
                        </a:spcAft>
                        <a:buClr>
                          <a:schemeClr val="tx2"/>
                        </a:buClr>
                        <a:buSzPct val="70000"/>
                        <a:buFont typeface="Wingdings" panose="05000000000000000000" pitchFamily="2" charset="2"/>
                        <a:buNone/>
                      </a:pPr>
                      <a:r>
                        <a:rPr lang="en-US" sz="1400" b="1" kern="1200" dirty="0" smtClean="0">
                          <a:solidFill>
                            <a:srgbClr val="000099"/>
                          </a:solidFill>
                          <a:latin typeface="Times New Roman" pitchFamily="18" charset="0"/>
                          <a:ea typeface="+mn-ea"/>
                          <a:cs typeface="Times New Roman" pitchFamily="18" charset="0"/>
                        </a:rPr>
                        <a:t>JSC Sibtechenergo</a:t>
                      </a:r>
                      <a:r>
                        <a:rPr lang="en-US" sz="1400" b="1" kern="1200" baseline="0" dirty="0" smtClean="0">
                          <a:solidFill>
                            <a:srgbClr val="000099"/>
                          </a:solidFill>
                          <a:latin typeface="Times New Roman" pitchFamily="18" charset="0"/>
                          <a:ea typeface="+mn-ea"/>
                          <a:cs typeface="Times New Roman" pitchFamily="18" charset="0"/>
                        </a:rPr>
                        <a:t> joined</a:t>
                      </a:r>
                      <a:r>
                        <a:rPr lang="en-US" sz="1400" b="1" kern="1200" dirty="0" smtClean="0">
                          <a:solidFill>
                            <a:srgbClr val="000099"/>
                          </a:solidFill>
                          <a:latin typeface="Times New Roman" pitchFamily="18" charset="0"/>
                          <a:ea typeface="+mn-ea"/>
                          <a:cs typeface="Times New Roman" pitchFamily="18" charset="0"/>
                        </a:rPr>
                        <a:t> </a:t>
                      </a:r>
                      <a:r>
                        <a:rPr lang="en-US" sz="1400" b="1" kern="1200" dirty="0" err="1" smtClean="0">
                          <a:solidFill>
                            <a:srgbClr val="000099"/>
                          </a:solidFill>
                          <a:latin typeface="Times New Roman" pitchFamily="18" charset="0"/>
                          <a:ea typeface="+mn-ea"/>
                          <a:cs typeface="Times New Roman" pitchFamily="18" charset="0"/>
                        </a:rPr>
                        <a:t>Intertechelectro</a:t>
                      </a:r>
                      <a:r>
                        <a:rPr lang="en-US" sz="1400" b="1" kern="1200" dirty="0" smtClean="0">
                          <a:solidFill>
                            <a:srgbClr val="000099"/>
                          </a:solidFill>
                          <a:latin typeface="Times New Roman" pitchFamily="18" charset="0"/>
                          <a:ea typeface="+mn-ea"/>
                          <a:cs typeface="Times New Roman" pitchFamily="18" charset="0"/>
                        </a:rPr>
                        <a:t> Group of Companies.</a:t>
                      </a:r>
                      <a:endParaRPr lang="en-US" sz="1400" b="1" dirty="0" smtClean="0">
                        <a:solidFill>
                          <a:srgbClr val="000099"/>
                        </a:solidFill>
                        <a:latin typeface="Times New Roman" pitchFamily="18" charset="0"/>
                        <a:ea typeface="+mn-ea"/>
                        <a:cs typeface="Times New Roman" pitchFamily="18" charset="0"/>
                      </a:endParaRPr>
                    </a:p>
                  </a:txBody>
                  <a:tcPr marT="45687" marB="45687" anchor="ctr"/>
                </a:tc>
                <a:extLst>
                  <a:ext uri="{0D108BD9-81ED-4DB2-BD59-A6C34878D82A}">
                    <a16:rowId xmlns="" xmlns:a16="http://schemas.microsoft.com/office/drawing/2014/main" val="10006"/>
                  </a:ext>
                </a:extLst>
              </a:tr>
              <a:tr h="758867">
                <a:tc gridSpan="2">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Tx/>
                        <a:buNone/>
                        <a:tabLst/>
                        <a:defRPr/>
                      </a:pPr>
                      <a:r>
                        <a:rPr lang="en-US" sz="1400" b="1" kern="1200" dirty="0" smtClean="0">
                          <a:solidFill>
                            <a:srgbClr val="000099"/>
                          </a:solidFill>
                          <a:latin typeface="Times New Roman" pitchFamily="18" charset="0"/>
                          <a:ea typeface="+mn-ea"/>
                          <a:cs typeface="Times New Roman" pitchFamily="18" charset="0"/>
                        </a:rPr>
                        <a:t>The history of Siberian branch of ORGRES, JSC </a:t>
                      </a:r>
                      <a:r>
                        <a:rPr lang="en-US" sz="1400" b="1" kern="1200" dirty="0" smtClean="0">
                          <a:solidFill>
                            <a:srgbClr val="000099"/>
                          </a:solidFill>
                          <a:latin typeface="Times New Roman" pitchFamily="18" charset="0"/>
                          <a:ea typeface="+mn-ea"/>
                          <a:cs typeface="Times New Roman" pitchFamily="18" charset="0"/>
                        </a:rPr>
                        <a:t>Sibtechenergo</a:t>
                      </a:r>
                      <a:r>
                        <a:rPr lang="en-US" sz="1400" b="1" kern="1200" baseline="0" dirty="0" smtClean="0">
                          <a:solidFill>
                            <a:srgbClr val="000099"/>
                          </a:solidFill>
                          <a:latin typeface="Times New Roman" pitchFamily="18" charset="0"/>
                          <a:ea typeface="+mn-ea"/>
                          <a:cs typeface="Times New Roman" pitchFamily="18" charset="0"/>
                        </a:rPr>
                        <a:t> comprises</a:t>
                      </a:r>
                      <a:r>
                        <a:rPr lang="ru-RU" sz="1400" b="1" kern="1200" dirty="0" smtClean="0">
                          <a:solidFill>
                            <a:srgbClr val="000099"/>
                          </a:solidFill>
                          <a:latin typeface="Times New Roman" pitchFamily="18" charset="0"/>
                          <a:ea typeface="+mn-ea"/>
                          <a:cs typeface="Times New Roman" pitchFamily="18" charset="0"/>
                        </a:rPr>
                        <a:t> </a:t>
                      </a:r>
                      <a:r>
                        <a:rPr lang="en-US" sz="1400" b="1" kern="1200" dirty="0" smtClean="0">
                          <a:solidFill>
                            <a:srgbClr val="000099"/>
                          </a:solidFill>
                          <a:latin typeface="Times New Roman" pitchFamily="18" charset="0"/>
                          <a:ea typeface="+mn-ea"/>
                          <a:cs typeface="Times New Roman" pitchFamily="18" charset="0"/>
                        </a:rPr>
                        <a:t>hundreds of facilities in Russia and abroad, complex commissioning of mechanical</a:t>
                      </a:r>
                      <a:r>
                        <a:rPr lang="en-US" sz="1400" b="1" kern="1200" baseline="0" dirty="0" smtClean="0">
                          <a:solidFill>
                            <a:srgbClr val="000099"/>
                          </a:solidFill>
                          <a:latin typeface="Times New Roman" pitchFamily="18" charset="0"/>
                          <a:ea typeface="+mn-ea"/>
                          <a:cs typeface="Times New Roman" pitchFamily="18" charset="0"/>
                        </a:rPr>
                        <a:t> &amp;</a:t>
                      </a:r>
                      <a:r>
                        <a:rPr lang="en-US" sz="1400" b="1" kern="1200" dirty="0" smtClean="0">
                          <a:solidFill>
                            <a:srgbClr val="000099"/>
                          </a:solidFill>
                          <a:latin typeface="Times New Roman" pitchFamily="18" charset="0"/>
                          <a:ea typeface="+mn-ea"/>
                          <a:cs typeface="Times New Roman" pitchFamily="18" charset="0"/>
                        </a:rPr>
                        <a:t>electrical equipment,</a:t>
                      </a:r>
                      <a:r>
                        <a:rPr lang="en-US" sz="1400" b="1" kern="1200" baseline="0" dirty="0" smtClean="0">
                          <a:solidFill>
                            <a:srgbClr val="000099"/>
                          </a:solidFill>
                          <a:latin typeface="Times New Roman" pitchFamily="18" charset="0"/>
                          <a:ea typeface="+mn-ea"/>
                          <a:cs typeface="Times New Roman" pitchFamily="18" charset="0"/>
                        </a:rPr>
                        <a:t> </a:t>
                      </a:r>
                      <a:r>
                        <a:rPr lang="en-US" sz="1400" b="1" kern="1200" dirty="0" smtClean="0">
                          <a:solidFill>
                            <a:srgbClr val="000099"/>
                          </a:solidFill>
                          <a:latin typeface="Times New Roman" pitchFamily="18" charset="0"/>
                          <a:ea typeface="+mn-ea"/>
                          <a:cs typeface="Times New Roman" pitchFamily="18" charset="0"/>
                        </a:rPr>
                        <a:t>APCS of power plants, substations, power lines, heat supply systems of cities and industrial enterprises.</a:t>
                      </a:r>
                    </a:p>
                  </a:txBody>
                  <a:tcPr marT="45687" marB="45687" anchor="ctr"/>
                </a:tc>
                <a:tc hMerge="1">
                  <a:txBody>
                    <a:bodyPr/>
                    <a:lstStyle/>
                    <a:p>
                      <a:pPr>
                        <a:spcBef>
                          <a:spcPts val="0"/>
                        </a:spcBef>
                        <a:spcAft>
                          <a:spcPts val="0"/>
                        </a:spcAft>
                      </a:pPr>
                      <a:endParaRPr lang="ru-RU" sz="1400" b="1" dirty="0">
                        <a:solidFill>
                          <a:schemeClr val="tx1"/>
                        </a:solidFill>
                        <a:latin typeface="Times New Roman" panose="02020603050405020304" pitchFamily="18" charset="0"/>
                        <a:cs typeface="Times New Roman" panose="02020603050405020304" pitchFamily="18" charset="0"/>
                      </a:endParaRPr>
                    </a:p>
                  </a:txBody>
                  <a:tcPr marT="45687" marB="45687"/>
                </a:tc>
                <a:extLst>
                  <a:ext uri="{0D108BD9-81ED-4DB2-BD59-A6C34878D82A}">
                    <a16:rowId xmlns="" xmlns:a16="http://schemas.microsoft.com/office/drawing/2014/main" val="10007"/>
                  </a:ext>
                </a:extLst>
              </a:tr>
            </a:tbl>
          </a:graphicData>
        </a:graphic>
      </p:graphicFrame>
    </p:spTree>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Номер слайда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fld id="{0B623927-2A3C-4718-9EC6-09F0C0CA745B}" type="slidenum">
              <a:rPr lang="ru-RU" altLang="ru-RU" sz="1200" smtClean="0">
                <a:solidFill>
                  <a:srgbClr val="006600"/>
                </a:solidFill>
              </a:rPr>
              <a:pPr>
                <a:spcBef>
                  <a:spcPct val="0"/>
                </a:spcBef>
                <a:buClrTx/>
                <a:buSzTx/>
                <a:buFontTx/>
                <a:buNone/>
              </a:pPr>
              <a:t>3</a:t>
            </a:fld>
            <a:endParaRPr lang="ru-RU" altLang="ru-RU" sz="1200" dirty="0" smtClean="0">
              <a:solidFill>
                <a:srgbClr val="006600"/>
              </a:solidFill>
            </a:endParaRPr>
          </a:p>
        </p:txBody>
      </p:sp>
      <p:sp>
        <p:nvSpPr>
          <p:cNvPr id="8195" name="Содержимое 2"/>
          <p:cNvSpPr>
            <a:spLocks noGrp="1"/>
          </p:cNvSpPr>
          <p:nvPr>
            <p:ph idx="4294967295"/>
          </p:nvPr>
        </p:nvSpPr>
        <p:spPr>
          <a:xfrm>
            <a:off x="1043608" y="1752600"/>
            <a:ext cx="7643192" cy="3890977"/>
          </a:xfrm>
        </p:spPr>
        <p:txBody>
          <a:bodyPr/>
          <a:lstStyle/>
          <a:p>
            <a:pPr marL="358775" indent="-358775" eaLnBrk="1" hangingPunct="1">
              <a:spcBef>
                <a:spcPts val="1200"/>
              </a:spcBef>
              <a:buClr>
                <a:srgbClr val="002060"/>
              </a:buClr>
              <a:buSzPct val="80000"/>
              <a:buFont typeface="Arial" pitchFamily="34" charset="0"/>
              <a:buChar char="•"/>
              <a:defRPr/>
            </a:pPr>
            <a:r>
              <a:rPr lang="en-US" altLang="ru-RU" sz="1800" b="1" dirty="0" smtClean="0">
                <a:solidFill>
                  <a:srgbClr val="000099"/>
                </a:solidFill>
                <a:latin typeface="Times New Roman" pitchFamily="18" charset="0"/>
                <a:cs typeface="Times New Roman" pitchFamily="18" charset="0"/>
              </a:rPr>
              <a:t>Commissioning works during construction, expansion and modernization of power facilities, including performance of head commissioning company functions.</a:t>
            </a:r>
          </a:p>
          <a:p>
            <a:pPr marL="358775" indent="-358775" eaLnBrk="1" hangingPunct="1">
              <a:spcBef>
                <a:spcPts val="1200"/>
              </a:spcBef>
              <a:buClr>
                <a:srgbClr val="002060"/>
              </a:buClr>
              <a:buSzPct val="80000"/>
              <a:buFont typeface="Arial" pitchFamily="34" charset="0"/>
              <a:buChar char="•"/>
              <a:defRPr/>
            </a:pPr>
            <a:r>
              <a:rPr lang="en-US" altLang="ru-RU" sz="1800" b="1" dirty="0" smtClean="0">
                <a:solidFill>
                  <a:srgbClr val="000099"/>
                </a:solidFill>
                <a:latin typeface="Times New Roman" pitchFamily="18" charset="0"/>
                <a:cs typeface="Times New Roman" pitchFamily="18" charset="0"/>
              </a:rPr>
              <a:t>Engineering services</a:t>
            </a:r>
            <a:r>
              <a:rPr lang="ru-RU" altLang="ru-RU" sz="1800" b="1" dirty="0" smtClean="0">
                <a:solidFill>
                  <a:srgbClr val="000099"/>
                </a:solidFill>
                <a:latin typeface="Times New Roman" pitchFamily="18" charset="0"/>
                <a:cs typeface="Times New Roman" pitchFamily="18" charset="0"/>
              </a:rPr>
              <a:t> </a:t>
            </a:r>
            <a:r>
              <a:rPr lang="en-US" altLang="ru-RU" sz="1800" b="1" dirty="0" smtClean="0">
                <a:solidFill>
                  <a:srgbClr val="000099"/>
                </a:solidFill>
                <a:latin typeface="Times New Roman" pitchFamily="18" charset="0"/>
                <a:cs typeface="Times New Roman" pitchFamily="18" charset="0"/>
              </a:rPr>
              <a:t>at </a:t>
            </a:r>
            <a:r>
              <a:rPr lang="en-US" altLang="ru-RU" sz="1800" b="1" dirty="0" smtClean="0">
                <a:solidFill>
                  <a:srgbClr val="000099"/>
                </a:solidFill>
                <a:latin typeface="Times New Roman" pitchFamily="18" charset="0"/>
                <a:cs typeface="Times New Roman" pitchFamily="18" charset="0"/>
              </a:rPr>
              <a:t>energy facilities</a:t>
            </a:r>
            <a:r>
              <a:rPr lang="ru-RU" altLang="ru-RU" sz="1800" b="1" dirty="0" smtClean="0">
                <a:solidFill>
                  <a:srgbClr val="000099"/>
                </a:solidFill>
                <a:latin typeface="Times New Roman" pitchFamily="18" charset="0"/>
                <a:cs typeface="Times New Roman" pitchFamily="18" charset="0"/>
              </a:rPr>
              <a:t>, </a:t>
            </a:r>
            <a:r>
              <a:rPr lang="en-US" altLang="ru-RU" sz="1800" b="1" dirty="0" smtClean="0">
                <a:solidFill>
                  <a:srgbClr val="000099"/>
                </a:solidFill>
                <a:latin typeface="Times New Roman" pitchFamily="18" charset="0"/>
                <a:cs typeface="Times New Roman" pitchFamily="18" charset="0"/>
              </a:rPr>
              <a:t>including inspections and audit of equipment and engineering structures, </a:t>
            </a:r>
            <a:r>
              <a:rPr lang="en-US" altLang="ru-RU" sz="1800" b="1" dirty="0" smtClean="0">
                <a:solidFill>
                  <a:srgbClr val="000099"/>
                </a:solidFill>
                <a:latin typeface="Times New Roman" pitchFamily="18" charset="0"/>
                <a:cs typeface="Times New Roman" pitchFamily="18" charset="0"/>
              </a:rPr>
              <a:t>recommendation </a:t>
            </a:r>
            <a:r>
              <a:rPr lang="en-US" altLang="ru-RU" sz="1800" b="1" dirty="0" smtClean="0">
                <a:solidFill>
                  <a:srgbClr val="000099"/>
                </a:solidFill>
                <a:latin typeface="Times New Roman" pitchFamily="18" charset="0"/>
                <a:cs typeface="Times New Roman" pitchFamily="18" charset="0"/>
              </a:rPr>
              <a:t>of remedial actions</a:t>
            </a:r>
            <a:r>
              <a:rPr lang="en-US" altLang="ru-RU" sz="1800" b="1" dirty="0" smtClean="0">
                <a:solidFill>
                  <a:srgbClr val="000099"/>
                </a:solidFill>
                <a:latin typeface="Times New Roman" pitchFamily="18" charset="0"/>
                <a:cs typeface="Times New Roman" pitchFamily="18" charset="0"/>
              </a:rPr>
              <a:t>. </a:t>
            </a:r>
            <a:r>
              <a:rPr lang="en-US" altLang="ru-RU" sz="1800" b="1" dirty="0" smtClean="0">
                <a:solidFill>
                  <a:srgbClr val="000099"/>
                </a:solidFill>
                <a:latin typeface="Times New Roman" pitchFamily="18" charset="0"/>
                <a:cs typeface="Times New Roman" pitchFamily="18" charset="0"/>
              </a:rPr>
              <a:t>Design engineering. </a:t>
            </a:r>
          </a:p>
          <a:p>
            <a:pPr marL="358775" indent="-358775" eaLnBrk="1" hangingPunct="1">
              <a:spcBef>
                <a:spcPts val="1200"/>
              </a:spcBef>
              <a:buClr>
                <a:srgbClr val="002060"/>
              </a:buClr>
              <a:buSzPct val="80000"/>
              <a:buFont typeface="Arial" pitchFamily="34" charset="0"/>
              <a:buChar char="•"/>
              <a:defRPr/>
            </a:pPr>
            <a:r>
              <a:rPr lang="en-US" altLang="zh-CN" sz="1800" b="1" dirty="0" smtClean="0">
                <a:solidFill>
                  <a:srgbClr val="000099"/>
                </a:solidFill>
                <a:latin typeface="Times New Roman" pitchFamily="18" charset="0"/>
                <a:cs typeface="Times New Roman" pitchFamily="18" charset="0"/>
              </a:rPr>
              <a:t>Development and implementation of innovative </a:t>
            </a:r>
            <a:r>
              <a:rPr lang="en-US" altLang="zh-CN" sz="1800" b="1" dirty="0" smtClean="0">
                <a:solidFill>
                  <a:srgbClr val="000099"/>
                </a:solidFill>
                <a:latin typeface="Times New Roman" pitchFamily="18" charset="0"/>
                <a:cs typeface="Times New Roman" pitchFamily="18" charset="0"/>
              </a:rPr>
              <a:t>solutions </a:t>
            </a:r>
            <a:r>
              <a:rPr lang="en-US" altLang="zh-CN" sz="1800" b="1" dirty="0" smtClean="0">
                <a:solidFill>
                  <a:srgbClr val="000099"/>
                </a:solidFill>
                <a:latin typeface="Times New Roman" pitchFamily="18" charset="0"/>
                <a:cs typeface="Times New Roman" pitchFamily="18" charset="0"/>
              </a:rPr>
              <a:t>to </a:t>
            </a:r>
            <a:r>
              <a:rPr lang="en-US" altLang="zh-CN" sz="1800" b="1" dirty="0" smtClean="0">
                <a:solidFill>
                  <a:srgbClr val="000099"/>
                </a:solidFill>
                <a:latin typeface="Times New Roman" pitchFamily="18" charset="0"/>
                <a:cs typeface="Times New Roman" pitchFamily="18" charset="0"/>
              </a:rPr>
              <a:t>improve the reliability and efficiency of existing power plants.</a:t>
            </a:r>
            <a:endParaRPr lang="ru-RU" altLang="ru-RU" sz="1800" b="1" dirty="0" smtClean="0">
              <a:solidFill>
                <a:srgbClr val="000099"/>
              </a:solidFill>
              <a:latin typeface="Times New Roman" pitchFamily="18" charset="0"/>
              <a:cs typeface="Times New Roman" pitchFamily="18" charset="0"/>
            </a:endParaRPr>
          </a:p>
          <a:p>
            <a:pPr marL="0" indent="0" eaLnBrk="1" hangingPunct="1">
              <a:buFont typeface="Wingdings" panose="05000000000000000000" pitchFamily="2" charset="2"/>
              <a:buNone/>
              <a:defRPr/>
            </a:pPr>
            <a:endParaRPr lang="ru-RU" altLang="ru-RU" sz="2400" b="1" dirty="0" smtClean="0">
              <a:latin typeface="Times New Roman" panose="02020603050405020304" pitchFamily="18" charset="0"/>
              <a:cs typeface="Times New Roman" panose="02020603050405020304" pitchFamily="18" charset="0"/>
            </a:endParaRPr>
          </a:p>
        </p:txBody>
      </p:sp>
      <p:sp>
        <p:nvSpPr>
          <p:cNvPr id="178180" name="Заголовок 1"/>
          <p:cNvSpPr>
            <a:spLocks/>
          </p:cNvSpPr>
          <p:nvPr/>
        </p:nvSpPr>
        <p:spPr bwMode="auto">
          <a:xfrm>
            <a:off x="1403648" y="764704"/>
            <a:ext cx="6101680" cy="720725"/>
          </a:xfrm>
          <a:prstGeom prst="rect">
            <a:avLst/>
          </a:prstGeom>
          <a:noFill/>
          <a:ln w="9525">
            <a:noFill/>
            <a:miter lim="800000"/>
            <a:headEnd/>
            <a:tailEnd/>
          </a:ln>
        </p:spPr>
        <p:txBody>
          <a:bodyPr anchor="ctr"/>
          <a:lstStyle/>
          <a:p>
            <a:pPr eaLnBrk="1" hangingPunct="1">
              <a:defRPr/>
            </a:pPr>
            <a:r>
              <a:rPr lang="ru-RU" sz="2400" dirty="0" smtClean="0">
                <a:solidFill>
                  <a:srgbClr val="006600"/>
                </a:solidFill>
                <a:effectLst>
                  <a:outerShdw blurRad="38100" dist="38100" dir="2700000" algn="tl">
                    <a:srgbClr val="C0C0C0"/>
                  </a:outerShdw>
                </a:effectLst>
              </a:rPr>
              <a:t>2  </a:t>
            </a:r>
            <a:r>
              <a:rPr lang="en-US" sz="2400" dirty="0" smtClean="0">
                <a:solidFill>
                  <a:srgbClr val="006600"/>
                </a:solidFill>
                <a:effectLst>
                  <a:outerShdw blurRad="38100" dist="38100" dir="2700000" algn="tl">
                    <a:srgbClr val="C0C0C0"/>
                  </a:outerShdw>
                </a:effectLst>
              </a:rPr>
              <a:t>Main activity areas of JSC Sibtechenergo</a:t>
            </a:r>
            <a:endParaRPr lang="ru-RU" sz="2400" dirty="0">
              <a:solidFill>
                <a:srgbClr val="006600"/>
              </a:solidFill>
              <a:effectLst>
                <a:outerShdw blurRad="38100" dist="38100" dir="2700000" algn="tl">
                  <a:srgbClr val="C0C0C0"/>
                </a:outerShdw>
              </a:effectLst>
            </a:endParaRPr>
          </a:p>
        </p:txBody>
      </p:sp>
      <p:sp>
        <p:nvSpPr>
          <p:cNvPr id="5" name="Номер слайда 3"/>
          <p:cNvSpPr txBox="1">
            <a:spLocks/>
          </p:cNvSpPr>
          <p:nvPr/>
        </p:nvSpPr>
        <p:spPr bwMode="auto">
          <a:xfrm>
            <a:off x="6588224" y="6237312"/>
            <a:ext cx="2133600" cy="4572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ru-RU" altLang="ru-RU" sz="1200" b="0" i="0" u="none" strike="noStrike" kern="1200" cap="none" spc="0" normalizeH="0" baseline="0" noProof="0" dirty="0" smtClean="0">
              <a:ln>
                <a:noFill/>
              </a:ln>
              <a:solidFill>
                <a:srgbClr val="006600"/>
              </a:solidFill>
              <a:effectLst/>
              <a:uLnTx/>
              <a:uFillTx/>
              <a:latin typeface="Verdana" panose="020B0604030504040204" pitchFamily="34" charset="0"/>
              <a:ea typeface="+mn-ea"/>
              <a:cs typeface="+mn-cs"/>
            </a:endParaRPr>
          </a:p>
        </p:txBody>
      </p:sp>
    </p:spTree>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5"/>
          <p:cNvSpPr>
            <a:spLocks noGrp="1"/>
          </p:cNvSpPr>
          <p:nvPr>
            <p:ph type="sldNum" sz="quarter" idx="12"/>
          </p:nvPr>
        </p:nvSpPr>
        <p:spPr/>
        <p:txBody>
          <a:bodyPr/>
          <a:lstStyle/>
          <a:p>
            <a:pPr>
              <a:defRPr/>
            </a:pPr>
            <a:fld id="{951D0E06-F75F-421E-8743-2DAB18258568}" type="slidenum">
              <a:rPr lang="ru-RU"/>
              <a:pPr>
                <a:defRPr/>
              </a:pPr>
              <a:t>4</a:t>
            </a:fld>
            <a:endParaRPr lang="ru-RU"/>
          </a:p>
        </p:txBody>
      </p:sp>
      <p:sp>
        <p:nvSpPr>
          <p:cNvPr id="191490" name="Rectangle 2"/>
          <p:cNvSpPr>
            <a:spLocks noGrp="1" noChangeArrowheads="1"/>
          </p:cNvSpPr>
          <p:nvPr>
            <p:ph type="title"/>
          </p:nvPr>
        </p:nvSpPr>
        <p:spPr>
          <a:xfrm>
            <a:off x="1403648" y="764704"/>
            <a:ext cx="5668963" cy="720080"/>
          </a:xfrm>
        </p:spPr>
        <p:txBody>
          <a:bodyPr anchor="ctr"/>
          <a:lstStyle/>
          <a:p>
            <a:pPr eaLnBrk="1" hangingPunct="1">
              <a:defRPr/>
            </a:pPr>
            <a:r>
              <a:rPr lang="en-US" sz="2400" kern="1200" dirty="0" smtClean="0">
                <a:effectLst>
                  <a:outerShdw blurRad="38100" dist="38100" dir="2700000" algn="tl">
                    <a:srgbClr val="C0C0C0"/>
                  </a:outerShdw>
                </a:effectLst>
                <a:latin typeface="Arial" panose="020B0604020202020204" pitchFamily="34" charset="0"/>
                <a:ea typeface="+mn-ea"/>
                <a:cs typeface="+mn-cs"/>
              </a:rPr>
              <a:t>Dynamics of key indicators</a:t>
            </a:r>
            <a:endParaRPr lang="ru-RU" sz="2400" kern="1200" dirty="0" smtClean="0">
              <a:effectLst>
                <a:outerShdw blurRad="38100" dist="38100" dir="2700000" algn="tl">
                  <a:srgbClr val="C0C0C0"/>
                </a:outerShdw>
              </a:effectLst>
              <a:latin typeface="Arial" panose="020B0604020202020204" pitchFamily="34" charset="0"/>
              <a:ea typeface="+mn-ea"/>
              <a:cs typeface="+mn-cs"/>
            </a:endParaRPr>
          </a:p>
        </p:txBody>
      </p:sp>
      <p:graphicFrame>
        <p:nvGraphicFramePr>
          <p:cNvPr id="6" name="Диаграмма 5"/>
          <p:cNvGraphicFramePr/>
          <p:nvPr/>
        </p:nvGraphicFramePr>
        <p:xfrm>
          <a:off x="1428749" y="1628800"/>
          <a:ext cx="7103691" cy="4536504"/>
        </p:xfrm>
        <a:graphic>
          <a:graphicData uri="http://schemas.openxmlformats.org/drawingml/2006/chart">
            <c:chart xmlns:c="http://schemas.openxmlformats.org/drawingml/2006/chart" xmlns:r="http://schemas.openxmlformats.org/officeDocument/2006/relationships" r:id="rId2"/>
          </a:graphicData>
        </a:graphic>
      </p:graphicFrame>
      <p:sp>
        <p:nvSpPr>
          <p:cNvPr id="7" name="Прямоугольник 6"/>
          <p:cNvSpPr/>
          <p:nvPr/>
        </p:nvSpPr>
        <p:spPr>
          <a:xfrm>
            <a:off x="5364088" y="1772816"/>
            <a:ext cx="3600400" cy="646331"/>
          </a:xfrm>
          <a:prstGeom prst="rect">
            <a:avLst/>
          </a:prstGeom>
        </p:spPr>
        <p:txBody>
          <a:bodyPr wrap="square">
            <a:spAutoFit/>
          </a:bodyPr>
          <a:lstStyle/>
          <a:p>
            <a:pPr algn="ctr"/>
            <a:r>
              <a:rPr lang="en-US" b="1" dirty="0" smtClean="0"/>
              <a:t>JSC Sibtechenergo </a:t>
            </a:r>
          </a:p>
          <a:p>
            <a:pPr algn="ctr"/>
            <a:r>
              <a:rPr lang="en-US" b="1" dirty="0" smtClean="0"/>
              <a:t>staff dynamics</a:t>
            </a:r>
            <a:endParaRPr lang="ru-RU" b="1" dirty="0"/>
          </a:p>
        </p:txBody>
      </p:sp>
    </p:spTree>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Номер слайда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fld id="{27245B0D-6337-4D1C-82E3-F9AEA3C413E7}" type="slidenum">
              <a:rPr lang="ru-RU" altLang="ru-RU" sz="1200" smtClean="0">
                <a:solidFill>
                  <a:srgbClr val="006600"/>
                </a:solidFill>
              </a:rPr>
              <a:pPr>
                <a:spcBef>
                  <a:spcPct val="0"/>
                </a:spcBef>
                <a:buClrTx/>
                <a:buSzTx/>
                <a:buFontTx/>
                <a:buNone/>
              </a:pPr>
              <a:t>5</a:t>
            </a:fld>
            <a:endParaRPr lang="ru-RU" altLang="ru-RU" sz="1200" dirty="0" smtClean="0">
              <a:solidFill>
                <a:srgbClr val="006600"/>
              </a:solidFill>
            </a:endParaRPr>
          </a:p>
        </p:txBody>
      </p:sp>
      <p:sp>
        <p:nvSpPr>
          <p:cNvPr id="18435" name="Содержимое 2"/>
          <p:cNvSpPr>
            <a:spLocks noGrp="1"/>
          </p:cNvSpPr>
          <p:nvPr>
            <p:ph idx="4294967295"/>
          </p:nvPr>
        </p:nvSpPr>
        <p:spPr>
          <a:xfrm>
            <a:off x="1071538" y="1571612"/>
            <a:ext cx="7676926" cy="4572000"/>
          </a:xfrm>
        </p:spPr>
        <p:txBody>
          <a:bodyPr/>
          <a:lstStyle/>
          <a:p>
            <a:pPr marL="360363" indent="-360363" eaLnBrk="1" hangingPunct="1">
              <a:spcBef>
                <a:spcPts val="600"/>
              </a:spcBef>
              <a:buFont typeface="Arial" pitchFamily="34" charset="0"/>
              <a:buChar char="•"/>
              <a:defRPr/>
            </a:pPr>
            <a:r>
              <a:rPr lang="en-US" altLang="ru-RU" sz="1400" b="1" dirty="0" smtClean="0">
                <a:solidFill>
                  <a:srgbClr val="000099"/>
                </a:solidFill>
                <a:latin typeface="Times New Roman" pitchFamily="18" charset="0"/>
                <a:cs typeface="Times New Roman" pitchFamily="18" charset="0"/>
              </a:rPr>
              <a:t>Planning and driving up to the rated capacity (performance and commissioning works).</a:t>
            </a:r>
          </a:p>
          <a:p>
            <a:pPr marL="360363" indent="-360363" eaLnBrk="1" hangingPunct="1">
              <a:spcBef>
                <a:spcPts val="600"/>
              </a:spcBef>
              <a:buFont typeface="Arial" pitchFamily="34" charset="0"/>
              <a:buChar char="•"/>
              <a:defRPr/>
            </a:pPr>
            <a:r>
              <a:rPr lang="en-US" altLang="ru-RU" sz="1400" b="1" dirty="0" smtClean="0">
                <a:solidFill>
                  <a:srgbClr val="000099"/>
                </a:solidFill>
                <a:latin typeface="Times New Roman" pitchFamily="18" charset="0"/>
                <a:cs typeface="Times New Roman" pitchFamily="18" charset="0"/>
              </a:rPr>
              <a:t>Engineering survey of power plant equipment, instrumentation and control systems, buildings and facilities with recommendations and remedial actions reflected in a report.</a:t>
            </a:r>
          </a:p>
          <a:p>
            <a:pPr marL="360363" indent="-360363" eaLnBrk="1" hangingPunct="1">
              <a:spcBef>
                <a:spcPts val="600"/>
              </a:spcBef>
              <a:buFont typeface="Arial" pitchFamily="34" charset="0"/>
              <a:buChar char="•"/>
              <a:defRPr/>
            </a:pPr>
            <a:r>
              <a:rPr lang="en-US" altLang="ru-RU" sz="1400" b="1" dirty="0" smtClean="0">
                <a:solidFill>
                  <a:srgbClr val="000099"/>
                </a:solidFill>
                <a:latin typeface="Times New Roman" pitchFamily="18" charset="0"/>
                <a:cs typeface="Times New Roman" pitchFamily="18" charset="0"/>
              </a:rPr>
              <a:t>Inspection and expert examination of industrial safety of facilities controlled by Boiler and Pressure Vessel Code, residual operating life analysis of heat power equipment elements.</a:t>
            </a:r>
          </a:p>
          <a:p>
            <a:pPr marL="360363" indent="-360363" eaLnBrk="1" hangingPunct="1">
              <a:spcBef>
                <a:spcPts val="600"/>
              </a:spcBef>
              <a:buFont typeface="Arial" pitchFamily="34" charset="0"/>
              <a:buChar char="•"/>
              <a:defRPr/>
            </a:pPr>
            <a:r>
              <a:rPr lang="en-US" altLang="ru-RU" sz="1400" b="1" dirty="0" smtClean="0">
                <a:solidFill>
                  <a:srgbClr val="000099"/>
                </a:solidFill>
                <a:latin typeface="Times New Roman" pitchFamily="18" charset="0"/>
                <a:cs typeface="Times New Roman" pitchFamily="18" charset="0"/>
              </a:rPr>
              <a:t>Technical evaluation via thermal, electrical &amp; mechanical tests, heat monitoring, geodetic measurements required for optimal scheduling of maintenance and inspections of power equipment, buildings and facilities (flue gas stacks, exhaust ducts, foundations, crane runways, overhead racks, tanks, etc.).</a:t>
            </a:r>
          </a:p>
          <a:p>
            <a:pPr marL="360363" indent="-360363" eaLnBrk="1" hangingPunct="1">
              <a:spcBef>
                <a:spcPts val="600"/>
              </a:spcBef>
              <a:buFont typeface="Arial" pitchFamily="34" charset="0"/>
              <a:buChar char="•"/>
              <a:defRPr/>
            </a:pPr>
            <a:r>
              <a:rPr lang="en-US" altLang="ru-RU" sz="1400" b="1" dirty="0" smtClean="0">
                <a:solidFill>
                  <a:srgbClr val="000099"/>
                </a:solidFill>
                <a:latin typeface="Times New Roman" pitchFamily="18" charset="0"/>
                <a:cs typeface="Times New Roman" pitchFamily="18" charset="0"/>
              </a:rPr>
              <a:t>Energy inspection and energy audit of thermal and electric power sources </a:t>
            </a:r>
            <a:r>
              <a:rPr lang="en-US" altLang="ru-RU" sz="1400" b="1" dirty="0" smtClean="0">
                <a:solidFill>
                  <a:srgbClr val="000099"/>
                </a:solidFill>
                <a:latin typeface="Times New Roman" pitchFamily="18" charset="0"/>
                <a:cs typeface="Times New Roman" pitchFamily="18" charset="0"/>
              </a:rPr>
              <a:t>and </a:t>
            </a:r>
            <a:r>
              <a:rPr lang="en-US" altLang="ru-RU" sz="1400" b="1" dirty="0" smtClean="0">
                <a:solidFill>
                  <a:srgbClr val="000099"/>
                </a:solidFill>
                <a:latin typeface="Times New Roman" pitchFamily="18" charset="0"/>
                <a:cs typeface="Times New Roman" pitchFamily="18" charset="0"/>
              </a:rPr>
              <a:t>power utilities of large industrial facilities. </a:t>
            </a:r>
          </a:p>
          <a:p>
            <a:pPr marL="360363" indent="-360363" eaLnBrk="1" hangingPunct="1">
              <a:spcBef>
                <a:spcPts val="600"/>
              </a:spcBef>
              <a:buFont typeface="Arial" pitchFamily="34" charset="0"/>
              <a:buChar char="•"/>
              <a:defRPr/>
            </a:pPr>
            <a:r>
              <a:rPr lang="en-US" altLang="ru-RU" sz="1400" b="1" dirty="0" smtClean="0">
                <a:solidFill>
                  <a:srgbClr val="000099"/>
                </a:solidFill>
                <a:latin typeface="Times New Roman" pitchFamily="18" charset="0"/>
                <a:cs typeface="Times New Roman" pitchFamily="18" charset="0"/>
              </a:rPr>
              <a:t>Development of instructions and technical documentation, operating personnel training on newly installed equipment.</a:t>
            </a:r>
          </a:p>
          <a:p>
            <a:pPr marL="360363" indent="-360363" eaLnBrk="1" hangingPunct="1">
              <a:spcBef>
                <a:spcPts val="600"/>
              </a:spcBef>
              <a:buFont typeface="Arial" pitchFamily="34" charset="0"/>
              <a:buChar char="•"/>
              <a:defRPr/>
            </a:pPr>
            <a:r>
              <a:rPr lang="en-US" sz="1400" b="1" dirty="0" smtClean="0">
                <a:solidFill>
                  <a:srgbClr val="000099"/>
                </a:solidFill>
                <a:latin typeface="Times New Roman" pitchFamily="18" charset="0"/>
                <a:cs typeface="Times New Roman" pitchFamily="18" charset="0"/>
              </a:rPr>
              <a:t>Operation of </a:t>
            </a:r>
            <a:r>
              <a:rPr lang="en-US" altLang="ru-RU" sz="1400" b="1" dirty="0" smtClean="0">
                <a:solidFill>
                  <a:srgbClr val="000099"/>
                </a:solidFill>
                <a:latin typeface="Times New Roman" pitchFamily="18" charset="0"/>
                <a:cs typeface="Times New Roman" pitchFamily="18" charset="0"/>
              </a:rPr>
              <a:t>newly installed </a:t>
            </a:r>
            <a:r>
              <a:rPr lang="en-US" sz="1400" b="1" dirty="0" smtClean="0">
                <a:solidFill>
                  <a:srgbClr val="000099"/>
                </a:solidFill>
                <a:latin typeface="Times New Roman" pitchFamily="18" charset="0"/>
                <a:cs typeface="Times New Roman" pitchFamily="18" charset="0"/>
              </a:rPr>
              <a:t>equipment </a:t>
            </a:r>
            <a:r>
              <a:rPr lang="en-US" sz="1400" b="1" dirty="0" smtClean="0">
                <a:solidFill>
                  <a:srgbClr val="000099"/>
                </a:solidFill>
                <a:latin typeface="Times New Roman" pitchFamily="18" charset="0"/>
                <a:cs typeface="Times New Roman" pitchFamily="18" charset="0"/>
              </a:rPr>
              <a:t>during commissioning of new facilities. </a:t>
            </a:r>
          </a:p>
          <a:p>
            <a:pPr marL="360363" indent="-360363" eaLnBrk="1" hangingPunct="1">
              <a:spcBef>
                <a:spcPts val="600"/>
              </a:spcBef>
              <a:buFont typeface="Arial" pitchFamily="34" charset="0"/>
              <a:buChar char="•"/>
              <a:defRPr/>
            </a:pPr>
            <a:r>
              <a:rPr lang="en-US" altLang="ru-RU" sz="1400" b="1" dirty="0" smtClean="0">
                <a:solidFill>
                  <a:srgbClr val="000099"/>
                </a:solidFill>
                <a:latin typeface="Times New Roman" pitchFamily="18" charset="0"/>
                <a:cs typeface="Times New Roman" pitchFamily="18" charset="0"/>
              </a:rPr>
              <a:t>Local design engineering</a:t>
            </a:r>
            <a:r>
              <a:rPr lang="ru-RU" altLang="ru-RU" sz="1400" b="1" dirty="0" smtClean="0">
                <a:solidFill>
                  <a:srgbClr val="000099"/>
                </a:solidFill>
                <a:latin typeface="Times New Roman" pitchFamily="18" charset="0"/>
                <a:cs typeface="Times New Roman" pitchFamily="18" charset="0"/>
              </a:rPr>
              <a:t>.</a:t>
            </a:r>
          </a:p>
          <a:p>
            <a:pPr marL="360363" indent="-360363" eaLnBrk="1" hangingPunct="1">
              <a:spcBef>
                <a:spcPts val="600"/>
              </a:spcBef>
              <a:buFont typeface="Arial" pitchFamily="34" charset="0"/>
              <a:buChar char="•"/>
              <a:defRPr/>
            </a:pPr>
            <a:r>
              <a:rPr lang="en-US" altLang="ru-RU" sz="1400" b="1" dirty="0" smtClean="0">
                <a:solidFill>
                  <a:srgbClr val="000099"/>
                </a:solidFill>
                <a:latin typeface="Times New Roman" pitchFamily="18" charset="0"/>
                <a:cs typeface="Times New Roman" pitchFamily="18" charset="0"/>
              </a:rPr>
              <a:t>Complex works (turn-key) including design, supply, installation, commissioning and putting into operation of individual power equipment units and systems.</a:t>
            </a:r>
          </a:p>
        </p:txBody>
      </p:sp>
      <p:sp>
        <p:nvSpPr>
          <p:cNvPr id="178180" name="Заголовок 1"/>
          <p:cNvSpPr>
            <a:spLocks/>
          </p:cNvSpPr>
          <p:nvPr/>
        </p:nvSpPr>
        <p:spPr bwMode="auto">
          <a:xfrm>
            <a:off x="1403648" y="764704"/>
            <a:ext cx="5813425" cy="720725"/>
          </a:xfrm>
          <a:prstGeom prst="rect">
            <a:avLst/>
          </a:prstGeom>
          <a:noFill/>
          <a:ln w="9525">
            <a:noFill/>
            <a:miter lim="800000"/>
            <a:headEnd/>
            <a:tailEnd/>
          </a:ln>
        </p:spPr>
        <p:txBody>
          <a:bodyPr anchor="ctr"/>
          <a:lstStyle/>
          <a:p>
            <a:pPr eaLnBrk="1" hangingPunct="1">
              <a:defRPr/>
            </a:pPr>
            <a:r>
              <a:rPr lang="ru-RU" sz="2400" dirty="0" smtClean="0">
                <a:solidFill>
                  <a:srgbClr val="006600"/>
                </a:solidFill>
                <a:effectLst>
                  <a:outerShdw blurRad="38100" dist="38100" dir="2700000" algn="tl">
                    <a:srgbClr val="C0C0C0"/>
                  </a:outerShdw>
                </a:effectLst>
              </a:rPr>
              <a:t>3  </a:t>
            </a:r>
            <a:r>
              <a:rPr lang="en-US" sz="2400" dirty="0" smtClean="0">
                <a:solidFill>
                  <a:srgbClr val="006600"/>
                </a:solidFill>
                <a:effectLst>
                  <a:outerShdw blurRad="38100" dist="38100" dir="2700000" algn="tl">
                    <a:srgbClr val="C0C0C0"/>
                  </a:outerShdw>
                </a:effectLst>
              </a:rPr>
              <a:t>Engineering services</a:t>
            </a:r>
            <a:endParaRPr lang="ru-RU" sz="2400" dirty="0">
              <a:solidFill>
                <a:srgbClr val="006600"/>
              </a:solidFill>
              <a:effectLst>
                <a:outerShdw blurRad="38100" dist="38100" dir="2700000" algn="tl">
                  <a:srgbClr val="C0C0C0"/>
                </a:outerShdw>
              </a:effectLst>
            </a:endParaRPr>
          </a:p>
        </p:txBody>
      </p:sp>
    </p:spTree>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Номер слайда 1"/>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fld id="{3D64F012-AD62-4A8D-93BA-17EB234C29C5}" type="slidenum">
              <a:rPr lang="ru-RU" altLang="ru-RU" sz="1200" smtClean="0">
                <a:solidFill>
                  <a:srgbClr val="006600"/>
                </a:solidFill>
              </a:rPr>
              <a:pPr>
                <a:spcBef>
                  <a:spcPct val="0"/>
                </a:spcBef>
                <a:buClrTx/>
                <a:buSzTx/>
                <a:buFontTx/>
                <a:buNone/>
              </a:pPr>
              <a:t>6</a:t>
            </a:fld>
            <a:endParaRPr lang="ru-RU" altLang="ru-RU" sz="1200" dirty="0" smtClean="0">
              <a:solidFill>
                <a:srgbClr val="006600"/>
              </a:solidFill>
            </a:endParaRPr>
          </a:p>
        </p:txBody>
      </p:sp>
      <p:sp>
        <p:nvSpPr>
          <p:cNvPr id="3" name="Текст 2"/>
          <p:cNvSpPr>
            <a:spLocks noGrp="1"/>
          </p:cNvSpPr>
          <p:nvPr>
            <p:ph type="body" idx="4294967295"/>
          </p:nvPr>
        </p:nvSpPr>
        <p:spPr>
          <a:xfrm>
            <a:off x="1331640" y="1844824"/>
            <a:ext cx="7313612" cy="3833812"/>
          </a:xfrm>
        </p:spPr>
        <p:txBody>
          <a:bodyPr/>
          <a:lstStyle/>
          <a:p>
            <a:pPr marL="0" indent="442913" eaLnBrk="1" hangingPunct="1">
              <a:buNone/>
              <a:defRPr/>
            </a:pPr>
            <a:r>
              <a:rPr lang="en-US" altLang="ru-RU" sz="2000" b="1" dirty="0" smtClean="0">
                <a:solidFill>
                  <a:srgbClr val="000099"/>
                </a:solidFill>
                <a:latin typeface="Times New Roman" pitchFamily="18" charset="0"/>
                <a:cs typeface="Times New Roman" pitchFamily="18" charset="0"/>
              </a:rPr>
              <a:t>JSC Sibtechenergo is listed in the Register of small and medium-sized enterprises and has all the resources needed to execute the works: </a:t>
            </a:r>
            <a:endParaRPr lang="ru-RU" altLang="ru-RU" sz="2000" b="1" dirty="0">
              <a:solidFill>
                <a:srgbClr val="000099"/>
              </a:solidFill>
              <a:latin typeface="Times New Roman" pitchFamily="18" charset="0"/>
              <a:cs typeface="Times New Roman" pitchFamily="18" charset="0"/>
            </a:endParaRPr>
          </a:p>
          <a:p>
            <a:pPr marL="552450" indent="-12700" eaLnBrk="1" hangingPunct="1">
              <a:buNone/>
              <a:defRPr/>
            </a:pPr>
            <a:r>
              <a:rPr lang="ru-RU" altLang="ru-RU" sz="2000" b="1" dirty="0" smtClean="0">
                <a:solidFill>
                  <a:srgbClr val="000099"/>
                </a:solidFill>
                <a:latin typeface="Times New Roman" pitchFamily="18" charset="0"/>
                <a:cs typeface="Times New Roman" pitchFamily="18" charset="0"/>
              </a:rPr>
              <a:t>4.1. </a:t>
            </a:r>
            <a:r>
              <a:rPr lang="en-US" altLang="ru-RU" sz="2000" b="1" dirty="0" smtClean="0">
                <a:solidFill>
                  <a:srgbClr val="000099"/>
                </a:solidFill>
                <a:latin typeface="Times New Roman" pitchFamily="18" charset="0"/>
                <a:cs typeface="Times New Roman" pitchFamily="18" charset="0"/>
              </a:rPr>
              <a:t>Permits and licenses</a:t>
            </a:r>
            <a:endParaRPr lang="ru-RU" altLang="ru-RU" sz="2000" b="1" dirty="0" smtClean="0">
              <a:solidFill>
                <a:srgbClr val="000099"/>
              </a:solidFill>
              <a:latin typeface="Times New Roman" pitchFamily="18" charset="0"/>
              <a:cs typeface="Times New Roman" pitchFamily="18" charset="0"/>
            </a:endParaRPr>
          </a:p>
          <a:p>
            <a:pPr marL="552450" indent="-12700" eaLnBrk="1" hangingPunct="1">
              <a:buNone/>
              <a:defRPr/>
            </a:pPr>
            <a:r>
              <a:rPr lang="ru-RU" altLang="ru-RU" sz="2000" b="1" dirty="0" smtClean="0">
                <a:solidFill>
                  <a:srgbClr val="000099"/>
                </a:solidFill>
                <a:latin typeface="Times New Roman" pitchFamily="18" charset="0"/>
                <a:cs typeface="Times New Roman" pitchFamily="18" charset="0"/>
              </a:rPr>
              <a:t>4.2. </a:t>
            </a:r>
            <a:r>
              <a:rPr lang="en-US" altLang="ru-RU" sz="2000" b="1" dirty="0" smtClean="0">
                <a:solidFill>
                  <a:srgbClr val="000099"/>
                </a:solidFill>
                <a:latin typeface="Times New Roman" pitchFamily="18" charset="0"/>
                <a:cs typeface="Times New Roman" pitchFamily="18" charset="0"/>
              </a:rPr>
              <a:t>Departments and staff</a:t>
            </a:r>
            <a:endParaRPr lang="ru-RU" altLang="ru-RU" sz="2000" b="1" dirty="0" smtClean="0">
              <a:solidFill>
                <a:srgbClr val="000099"/>
              </a:solidFill>
              <a:latin typeface="Times New Roman" pitchFamily="18" charset="0"/>
              <a:cs typeface="Times New Roman" pitchFamily="18" charset="0"/>
            </a:endParaRPr>
          </a:p>
          <a:p>
            <a:pPr marL="552450" indent="-12700" eaLnBrk="1" hangingPunct="1">
              <a:buNone/>
              <a:defRPr/>
            </a:pPr>
            <a:r>
              <a:rPr lang="ru-RU" altLang="ru-RU" sz="2000" b="1" dirty="0" smtClean="0">
                <a:solidFill>
                  <a:srgbClr val="000099"/>
                </a:solidFill>
                <a:latin typeface="Times New Roman" pitchFamily="18" charset="0"/>
                <a:cs typeface="Times New Roman" pitchFamily="18" charset="0"/>
              </a:rPr>
              <a:t>4.3. </a:t>
            </a:r>
            <a:r>
              <a:rPr lang="en-US" altLang="ru-RU" sz="2000" b="1" dirty="0" smtClean="0">
                <a:solidFill>
                  <a:srgbClr val="000099"/>
                </a:solidFill>
                <a:latin typeface="Times New Roman" pitchFamily="18" charset="0"/>
                <a:cs typeface="Times New Roman" pitchFamily="18" charset="0"/>
              </a:rPr>
              <a:t>Material and technical facilities</a:t>
            </a:r>
            <a:endParaRPr lang="ru-RU" altLang="ru-RU" sz="2000" b="1" dirty="0" smtClean="0">
              <a:solidFill>
                <a:srgbClr val="000099"/>
              </a:solidFill>
              <a:latin typeface="Times New Roman" pitchFamily="18" charset="0"/>
              <a:cs typeface="Times New Roman" pitchFamily="18" charset="0"/>
            </a:endParaRPr>
          </a:p>
          <a:p>
            <a:pPr marL="552450" indent="-12700" eaLnBrk="1" hangingPunct="1">
              <a:buNone/>
              <a:defRPr/>
            </a:pPr>
            <a:r>
              <a:rPr lang="ru-RU" altLang="ru-RU" sz="2000" b="1" dirty="0" smtClean="0">
                <a:solidFill>
                  <a:srgbClr val="000099"/>
                </a:solidFill>
                <a:latin typeface="Times New Roman" pitchFamily="18" charset="0"/>
                <a:cs typeface="Times New Roman" pitchFamily="18" charset="0"/>
              </a:rPr>
              <a:t>4.4. </a:t>
            </a:r>
            <a:r>
              <a:rPr lang="en-US" altLang="ru-RU" sz="2000" b="1" dirty="0" smtClean="0">
                <a:solidFill>
                  <a:srgbClr val="000099"/>
                </a:solidFill>
                <a:latin typeface="Times New Roman" pitchFamily="18" charset="0"/>
                <a:cs typeface="Times New Roman" pitchFamily="18" charset="0"/>
              </a:rPr>
              <a:t>Information support</a:t>
            </a:r>
            <a:endParaRPr lang="ru-RU" altLang="ru-RU" sz="2000" b="1" dirty="0" smtClean="0">
              <a:solidFill>
                <a:srgbClr val="000099"/>
              </a:solidFill>
              <a:latin typeface="Times New Roman" pitchFamily="18" charset="0"/>
              <a:cs typeface="Times New Roman" pitchFamily="18" charset="0"/>
            </a:endParaRPr>
          </a:p>
          <a:p>
            <a:pPr marL="552450" indent="-12700" eaLnBrk="1" hangingPunct="1">
              <a:buNone/>
              <a:defRPr/>
            </a:pPr>
            <a:r>
              <a:rPr lang="ru-RU" altLang="ru-RU" sz="2000" b="1" dirty="0" smtClean="0">
                <a:solidFill>
                  <a:srgbClr val="000099"/>
                </a:solidFill>
                <a:latin typeface="Times New Roman" pitchFamily="18" charset="0"/>
                <a:cs typeface="Times New Roman" pitchFamily="18" charset="0"/>
              </a:rPr>
              <a:t>4.</a:t>
            </a:r>
            <a:r>
              <a:rPr lang="en-US" altLang="ru-RU" sz="2000" b="1" dirty="0" smtClean="0">
                <a:solidFill>
                  <a:srgbClr val="000099"/>
                </a:solidFill>
                <a:latin typeface="Times New Roman" pitchFamily="18" charset="0"/>
                <a:cs typeface="Times New Roman" pitchFamily="18" charset="0"/>
              </a:rPr>
              <a:t>5</a:t>
            </a:r>
            <a:r>
              <a:rPr lang="ru-RU" altLang="ru-RU" sz="2000" b="1" dirty="0" smtClean="0">
                <a:solidFill>
                  <a:srgbClr val="000099"/>
                </a:solidFill>
                <a:latin typeface="Times New Roman" pitchFamily="18" charset="0"/>
                <a:cs typeface="Times New Roman" pitchFamily="18" charset="0"/>
              </a:rPr>
              <a:t>. </a:t>
            </a:r>
            <a:r>
              <a:rPr lang="en-US" altLang="ru-RU" sz="2000" b="1" dirty="0" smtClean="0">
                <a:solidFill>
                  <a:srgbClr val="000099"/>
                </a:solidFill>
                <a:latin typeface="Times New Roman" pitchFamily="18" charset="0"/>
                <a:cs typeface="Times New Roman" pitchFamily="18" charset="0"/>
              </a:rPr>
              <a:t>Gathered experience</a:t>
            </a:r>
            <a:endParaRPr lang="ru-RU" altLang="ru-RU" sz="2000" b="1" dirty="0" smtClean="0">
              <a:solidFill>
                <a:srgbClr val="000099"/>
              </a:solidFill>
              <a:latin typeface="Times New Roman" pitchFamily="18" charset="0"/>
              <a:cs typeface="Times New Roman" pitchFamily="18" charset="0"/>
            </a:endParaRPr>
          </a:p>
          <a:p>
            <a:pPr marL="552450" indent="-12700" eaLnBrk="1" hangingPunct="1">
              <a:buNone/>
              <a:defRPr/>
            </a:pPr>
            <a:r>
              <a:rPr lang="ru-RU" altLang="ru-RU" sz="2000" b="1" dirty="0" smtClean="0">
                <a:solidFill>
                  <a:srgbClr val="000099"/>
                </a:solidFill>
                <a:latin typeface="Times New Roman" pitchFamily="18" charset="0"/>
                <a:cs typeface="Times New Roman" pitchFamily="18" charset="0"/>
              </a:rPr>
              <a:t>4.</a:t>
            </a:r>
            <a:r>
              <a:rPr lang="en-US" altLang="ru-RU" sz="2000" b="1" dirty="0" smtClean="0">
                <a:solidFill>
                  <a:srgbClr val="000099"/>
                </a:solidFill>
                <a:latin typeface="Times New Roman" pitchFamily="18" charset="0"/>
                <a:cs typeface="Times New Roman" pitchFamily="18" charset="0"/>
              </a:rPr>
              <a:t>6</a:t>
            </a:r>
            <a:r>
              <a:rPr lang="ru-RU" altLang="ru-RU" sz="2000" b="1" dirty="0" smtClean="0">
                <a:solidFill>
                  <a:srgbClr val="000099"/>
                </a:solidFill>
                <a:latin typeface="Times New Roman" pitchFamily="18" charset="0"/>
                <a:cs typeface="Times New Roman" pitchFamily="18" charset="0"/>
              </a:rPr>
              <a:t>. </a:t>
            </a:r>
            <a:r>
              <a:rPr lang="en-US" altLang="ru-RU" sz="2000" b="1" dirty="0" smtClean="0">
                <a:solidFill>
                  <a:srgbClr val="000099"/>
                </a:solidFill>
                <a:latin typeface="Times New Roman" pitchFamily="18" charset="0"/>
                <a:cs typeface="Times New Roman" pitchFamily="18" charset="0"/>
              </a:rPr>
              <a:t>Innovative </a:t>
            </a:r>
            <a:r>
              <a:rPr lang="en-US" altLang="ru-RU" sz="2000" b="1" dirty="0" smtClean="0">
                <a:solidFill>
                  <a:srgbClr val="000099"/>
                </a:solidFill>
                <a:latin typeface="Times New Roman" pitchFamily="18" charset="0"/>
                <a:cs typeface="Times New Roman" pitchFamily="18" charset="0"/>
              </a:rPr>
              <a:t>solutions</a:t>
            </a:r>
            <a:endParaRPr lang="ru-RU" altLang="ru-RU" sz="2000" b="1" dirty="0" smtClean="0">
              <a:solidFill>
                <a:srgbClr val="000099"/>
              </a:solidFill>
              <a:latin typeface="Times New Roman" pitchFamily="18" charset="0"/>
              <a:cs typeface="Times New Roman" pitchFamily="18" charset="0"/>
            </a:endParaRPr>
          </a:p>
          <a:p>
            <a:pPr>
              <a:buClrTx/>
              <a:defRPr/>
            </a:pPr>
            <a:endParaRPr lang="ru-RU" sz="2400" dirty="0" smtClean="0"/>
          </a:p>
          <a:p>
            <a:pPr>
              <a:buClrTx/>
              <a:defRPr/>
            </a:pPr>
            <a:endParaRPr lang="ru-RU" sz="2400" dirty="0"/>
          </a:p>
          <a:p>
            <a:pPr>
              <a:buClrTx/>
              <a:defRPr/>
            </a:pPr>
            <a:endParaRPr lang="ru-RU" sz="2400" dirty="0" smtClean="0"/>
          </a:p>
        </p:txBody>
      </p:sp>
      <p:sp>
        <p:nvSpPr>
          <p:cNvPr id="12292" name="Заголовок 3"/>
          <p:cNvSpPr>
            <a:spLocks noGrp="1"/>
          </p:cNvSpPr>
          <p:nvPr>
            <p:ph type="title" idx="4294967295"/>
          </p:nvPr>
        </p:nvSpPr>
        <p:spPr>
          <a:xfrm>
            <a:off x="1403648" y="764704"/>
            <a:ext cx="5433566" cy="720000"/>
          </a:xfrm>
        </p:spPr>
        <p:txBody>
          <a:bodyPr anchor="ctr"/>
          <a:lstStyle/>
          <a:p>
            <a:r>
              <a:rPr lang="ru-RU" altLang="ru-RU" sz="2400" kern="1200" dirty="0" smtClean="0">
                <a:effectLst>
                  <a:outerShdw blurRad="38100" dist="38100" dir="2700000" algn="tl">
                    <a:srgbClr val="C0C0C0"/>
                  </a:outerShdw>
                </a:effectLst>
                <a:latin typeface="Arial" panose="020B0604020202020204" pitchFamily="34" charset="0"/>
                <a:ea typeface="+mn-ea"/>
                <a:cs typeface="+mn-cs"/>
              </a:rPr>
              <a:t>4  </a:t>
            </a:r>
            <a:r>
              <a:rPr lang="en-US" altLang="ru-RU" sz="2400" kern="1200" dirty="0" smtClean="0">
                <a:effectLst>
                  <a:outerShdw blurRad="38100" dist="38100" dir="2700000" algn="tl">
                    <a:srgbClr val="C0C0C0"/>
                  </a:outerShdw>
                </a:effectLst>
                <a:latin typeface="Arial" panose="020B0604020202020204" pitchFamily="34" charset="0"/>
                <a:ea typeface="+mn-ea"/>
                <a:cs typeface="+mn-cs"/>
              </a:rPr>
              <a:t>Resources</a:t>
            </a:r>
            <a:endParaRPr lang="ru-RU" altLang="ru-RU" sz="2400" kern="1200" dirty="0" smtClean="0">
              <a:effectLst>
                <a:outerShdw blurRad="38100" dist="38100" dir="2700000" algn="tl">
                  <a:srgbClr val="C0C0C0"/>
                </a:outerShdw>
              </a:effectLst>
              <a:latin typeface="Arial" panose="020B0604020202020204" pitchFamily="34" charset="0"/>
              <a:ea typeface="+mn-ea"/>
              <a:cs typeface="+mn-cs"/>
            </a:endParaRPr>
          </a:p>
        </p:txBody>
      </p:sp>
    </p:spTree>
  </p:cSld>
  <p:clrMapOvr>
    <a:overrideClrMapping bg1="lt1" tx1="dk1" bg2="lt2" tx2="dk2" accent1="accent1" accent2="accent2" accent3="accent3" accent4="accent4" accent5="accent5" accent6="accent6" hlink="hlink" folHlink="folHlink"/>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Номер слайда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fld id="{2F18CCEE-1343-47AA-9A4A-543224A85AE7}" type="slidenum">
              <a:rPr lang="ru-RU" altLang="ru-RU" sz="1200" smtClean="0">
                <a:solidFill>
                  <a:srgbClr val="006600"/>
                </a:solidFill>
              </a:rPr>
              <a:pPr>
                <a:spcBef>
                  <a:spcPct val="0"/>
                </a:spcBef>
                <a:buClrTx/>
                <a:buSzTx/>
                <a:buFontTx/>
                <a:buNone/>
              </a:pPr>
              <a:t>7</a:t>
            </a:fld>
            <a:endParaRPr lang="ru-RU" altLang="ru-RU" sz="1200" dirty="0" smtClean="0">
              <a:solidFill>
                <a:srgbClr val="006600"/>
              </a:solidFill>
            </a:endParaRPr>
          </a:p>
        </p:txBody>
      </p:sp>
      <p:sp>
        <p:nvSpPr>
          <p:cNvPr id="2" name="Заголовок 1"/>
          <p:cNvSpPr>
            <a:spLocks noGrp="1"/>
          </p:cNvSpPr>
          <p:nvPr>
            <p:ph type="title" idx="4294967295"/>
          </p:nvPr>
        </p:nvSpPr>
        <p:spPr>
          <a:xfrm>
            <a:off x="1403648" y="764704"/>
            <a:ext cx="5289550" cy="720000"/>
          </a:xfrm>
        </p:spPr>
        <p:txBody>
          <a:bodyPr anchor="ctr"/>
          <a:lstStyle/>
          <a:p>
            <a:pPr eaLnBrk="1" hangingPunct="1">
              <a:defRPr/>
            </a:pPr>
            <a:r>
              <a:rPr lang="ru-RU" sz="2400" kern="1200" dirty="0" smtClean="0">
                <a:effectLst>
                  <a:outerShdw blurRad="38100" dist="38100" dir="2700000" algn="tl" rotWithShape="0">
                    <a:srgbClr val="C0C0C0"/>
                  </a:outerShdw>
                </a:effectLst>
                <a:ea typeface="+mn-ea"/>
                <a:cs typeface="+mn-cs"/>
              </a:rPr>
              <a:t>4.1 </a:t>
            </a:r>
            <a:r>
              <a:rPr lang="en-US" sz="2400" kern="1200" dirty="0" smtClean="0">
                <a:effectLst>
                  <a:outerShdw blurRad="38100" dist="38100" dir="2700000" algn="tl" rotWithShape="0">
                    <a:srgbClr val="C0C0C0"/>
                  </a:outerShdw>
                </a:effectLst>
              </a:rPr>
              <a:t>Certificates </a:t>
            </a:r>
            <a:r>
              <a:rPr lang="en-US" sz="2400" kern="1200" dirty="0" smtClean="0">
                <a:effectLst>
                  <a:outerShdw blurRad="38100" dist="38100" dir="2700000" algn="tl" rotWithShape="0">
                    <a:srgbClr val="C0C0C0"/>
                  </a:outerShdw>
                </a:effectLst>
                <a:ea typeface="+mn-ea"/>
                <a:cs typeface="+mn-cs"/>
              </a:rPr>
              <a:t>and </a:t>
            </a:r>
            <a:r>
              <a:rPr lang="en-US" sz="2400" kern="1200" dirty="0" smtClean="0">
                <a:effectLst>
                  <a:outerShdw blurRad="38100" dist="38100" dir="2700000" algn="tl" rotWithShape="0">
                    <a:srgbClr val="C0C0C0"/>
                  </a:outerShdw>
                </a:effectLst>
                <a:ea typeface="+mn-ea"/>
                <a:cs typeface="+mn-cs"/>
              </a:rPr>
              <a:t>licenses </a:t>
            </a:r>
            <a:endParaRPr lang="ru-RU" sz="2400" dirty="0"/>
          </a:p>
        </p:txBody>
      </p:sp>
      <p:graphicFrame>
        <p:nvGraphicFramePr>
          <p:cNvPr id="3" name="Таблица 2"/>
          <p:cNvGraphicFramePr>
            <a:graphicFrameLocks noGrp="1"/>
          </p:cNvGraphicFramePr>
          <p:nvPr>
            <p:extLst>
              <p:ext uri="{D42A27DB-BD31-4B8C-83A1-F6EECF244321}">
                <p14:modId xmlns="" xmlns:p14="http://schemas.microsoft.com/office/powerpoint/2010/main" val="1702013194"/>
              </p:ext>
            </p:extLst>
          </p:nvPr>
        </p:nvGraphicFramePr>
        <p:xfrm>
          <a:off x="990600" y="1806234"/>
          <a:ext cx="7757864" cy="2956984"/>
        </p:xfrm>
        <a:graphic>
          <a:graphicData uri="http://schemas.openxmlformats.org/drawingml/2006/table">
            <a:tbl>
              <a:tblPr firstRow="1" bandRow="1">
                <a:tableStyleId>{F5AB1C69-6EDB-4FF4-983F-18BD219EF322}</a:tableStyleId>
              </a:tblPr>
              <a:tblGrid>
                <a:gridCol w="2534024">
                  <a:extLst>
                    <a:ext uri="{9D8B030D-6E8A-4147-A177-3AD203B41FA5}">
                      <a16:colId xmlns="" xmlns:a16="http://schemas.microsoft.com/office/drawing/2014/main" val="20000"/>
                    </a:ext>
                  </a:extLst>
                </a:gridCol>
                <a:gridCol w="5223840">
                  <a:extLst>
                    <a:ext uri="{9D8B030D-6E8A-4147-A177-3AD203B41FA5}">
                      <a16:colId xmlns="" xmlns:a16="http://schemas.microsoft.com/office/drawing/2014/main" val="20001"/>
                    </a:ext>
                  </a:extLst>
                </a:gridCol>
              </a:tblGrid>
              <a:tr h="518236">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dirty="0" smtClean="0">
                          <a:solidFill>
                            <a:srgbClr val="000099"/>
                          </a:solidFill>
                          <a:latin typeface="Times New Roman" pitchFamily="18" charset="0"/>
                          <a:ea typeface="+mn-ea"/>
                          <a:cs typeface="Times New Roman" pitchFamily="18" charset="0"/>
                        </a:rPr>
                        <a:t>Authorization document</a:t>
                      </a:r>
                      <a:r>
                        <a:rPr lang="ru-RU" altLang="ru-RU" sz="1400" b="1" dirty="0" smtClean="0">
                          <a:solidFill>
                            <a:srgbClr val="000099"/>
                          </a:solidFill>
                          <a:latin typeface="Times New Roman" pitchFamily="18" charset="0"/>
                          <a:ea typeface="+mn-ea"/>
                          <a:cs typeface="Times New Roman" pitchFamily="18" charset="0"/>
                        </a:rPr>
                        <a:t>, </a:t>
                      </a:r>
                      <a:r>
                        <a:rPr lang="en-US" altLang="ru-RU" sz="1400" b="1" dirty="0" smtClean="0">
                          <a:solidFill>
                            <a:srgbClr val="000099"/>
                          </a:solidFill>
                          <a:latin typeface="Times New Roman" pitchFamily="18" charset="0"/>
                          <a:ea typeface="+mn-ea"/>
                          <a:cs typeface="Times New Roman" pitchFamily="18" charset="0"/>
                        </a:rPr>
                        <a:t>period</a:t>
                      </a:r>
                      <a:r>
                        <a:rPr lang="en-US" altLang="ru-RU" sz="1400" b="1" baseline="0" dirty="0" smtClean="0">
                          <a:solidFill>
                            <a:srgbClr val="000099"/>
                          </a:solidFill>
                          <a:latin typeface="Times New Roman" pitchFamily="18" charset="0"/>
                          <a:ea typeface="+mn-ea"/>
                          <a:cs typeface="Times New Roman" pitchFamily="18" charset="0"/>
                        </a:rPr>
                        <a:t> of validity</a:t>
                      </a:r>
                      <a:endParaRPr lang="ru-RU" altLang="ru-RU" sz="1400" b="1" dirty="0">
                        <a:solidFill>
                          <a:srgbClr val="000099"/>
                        </a:solidFill>
                        <a:latin typeface="Times New Roman" pitchFamily="18" charset="0"/>
                        <a:ea typeface="+mn-ea"/>
                        <a:cs typeface="Times New Roman" pitchFamily="18" charset="0"/>
                      </a:endParaRPr>
                    </a:p>
                  </a:txBody>
                  <a:tcPr marT="45732" marB="457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552450" marR="0" indent="-55245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dirty="0" smtClean="0">
                          <a:solidFill>
                            <a:srgbClr val="000099"/>
                          </a:solidFill>
                          <a:latin typeface="Times New Roman" pitchFamily="18" charset="0"/>
                          <a:ea typeface="+mn-ea"/>
                          <a:cs typeface="Times New Roman" pitchFamily="18" charset="0"/>
                        </a:rPr>
                        <a:t>Authorized works</a:t>
                      </a:r>
                      <a:endParaRPr lang="ru-RU" altLang="ru-RU" sz="1400" b="1" dirty="0">
                        <a:solidFill>
                          <a:srgbClr val="000099"/>
                        </a:solidFill>
                        <a:latin typeface="Times New Roman" pitchFamily="18" charset="0"/>
                        <a:ea typeface="+mn-ea"/>
                        <a:cs typeface="Times New Roman" pitchFamily="18" charset="0"/>
                      </a:endParaRPr>
                    </a:p>
                  </a:txBody>
                  <a:tcPr marT="45732" marB="457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10000"/>
                  </a:ext>
                </a:extLst>
              </a:tr>
              <a:tr h="1176538">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kern="1200" dirty="0" smtClean="0">
                          <a:solidFill>
                            <a:srgbClr val="000099"/>
                          </a:solidFill>
                          <a:latin typeface="Times New Roman" pitchFamily="18" charset="0"/>
                          <a:ea typeface="+mn-ea"/>
                          <a:cs typeface="Times New Roman" pitchFamily="18" charset="0"/>
                        </a:rPr>
                        <a:t>Self regulatory organization of Siberia region</a:t>
                      </a:r>
                      <a:endParaRPr lang="ru-RU" altLang="ru-RU" sz="1400" b="1" dirty="0" smtClean="0">
                        <a:solidFill>
                          <a:srgbClr val="000099"/>
                        </a:solidFill>
                        <a:latin typeface="Times New Roman" pitchFamily="18" charset="0"/>
                        <a:ea typeface="+mn-ea"/>
                        <a:cs typeface="Times New Roman" pitchFamily="18" charset="0"/>
                      </a:endParaRPr>
                    </a:p>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kern="1200" dirty="0" smtClean="0">
                          <a:solidFill>
                            <a:srgbClr val="000099"/>
                          </a:solidFill>
                          <a:latin typeface="Times New Roman" pitchFamily="18" charset="0"/>
                          <a:ea typeface="+mn-ea"/>
                          <a:cs typeface="Times New Roman" pitchFamily="18" charset="0"/>
                        </a:rPr>
                        <a:t>Membership</a:t>
                      </a:r>
                      <a:r>
                        <a:rPr lang="en-US" altLang="ru-RU" sz="1400" b="1" baseline="0" dirty="0" smtClean="0">
                          <a:solidFill>
                            <a:srgbClr val="000099"/>
                          </a:solidFill>
                          <a:latin typeface="Times New Roman" pitchFamily="18" charset="0"/>
                          <a:ea typeface="+mn-ea"/>
                          <a:cs typeface="Times New Roman" pitchFamily="18" charset="0"/>
                        </a:rPr>
                        <a:t> is for an unlimited period of time</a:t>
                      </a:r>
                      <a:endParaRPr lang="ru-RU" altLang="ru-RU" sz="1400" b="1" dirty="0" smtClean="0">
                        <a:solidFill>
                          <a:srgbClr val="000099"/>
                        </a:solidFill>
                        <a:latin typeface="Times New Roman" pitchFamily="18" charset="0"/>
                        <a:ea typeface="+mn-ea"/>
                        <a:cs typeface="Times New Roman" pitchFamily="18" charset="0"/>
                      </a:endParaRP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dirty="0" smtClean="0">
                          <a:solidFill>
                            <a:srgbClr val="000099"/>
                          </a:solidFill>
                          <a:latin typeface="Times New Roman" pitchFamily="18" charset="0"/>
                          <a:ea typeface="+mn-ea"/>
                          <a:cs typeface="Times New Roman" pitchFamily="18" charset="0"/>
                        </a:rPr>
                        <a:t>Authorized</a:t>
                      </a:r>
                      <a:r>
                        <a:rPr lang="en-US" altLang="ru-RU" sz="1400" b="1" baseline="0" dirty="0" smtClean="0">
                          <a:solidFill>
                            <a:srgbClr val="000099"/>
                          </a:solidFill>
                          <a:latin typeface="Times New Roman" pitchFamily="18" charset="0"/>
                          <a:ea typeface="+mn-ea"/>
                          <a:cs typeface="Times New Roman" pitchFamily="18" charset="0"/>
                        </a:rPr>
                        <a:t> to carry out construction, reconstruction, overhaul of capital construction facilities under a </a:t>
                      </a:r>
                      <a:r>
                        <a:rPr lang="en-US" altLang="ru-RU" sz="1400" b="1" kern="1200" baseline="0" dirty="0" smtClean="0">
                          <a:solidFill>
                            <a:srgbClr val="000099"/>
                          </a:solidFill>
                          <a:latin typeface="Times New Roman" pitchFamily="18" charset="0"/>
                          <a:ea typeface="+mn-ea"/>
                          <a:cs typeface="Times New Roman" pitchFamily="18" charset="0"/>
                        </a:rPr>
                        <a:t>Construction contract concluded based on competitive tendering, including highly dangerous, technically challenging and unique capital construction facilities (except for nuclear facilities).</a:t>
                      </a: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1262210">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kern="1200" dirty="0" smtClean="0">
                          <a:solidFill>
                            <a:srgbClr val="000099"/>
                          </a:solidFill>
                          <a:latin typeface="Times New Roman" pitchFamily="18" charset="0"/>
                          <a:ea typeface="+mn-ea"/>
                          <a:cs typeface="Times New Roman" pitchFamily="18" charset="0"/>
                        </a:rPr>
                        <a:t>Self regulatory organization of Siberia Survey Contractors Association</a:t>
                      </a:r>
                      <a:endParaRPr lang="ru-RU" altLang="ru-RU" sz="1400" b="1" dirty="0" smtClean="0">
                        <a:solidFill>
                          <a:srgbClr val="000099"/>
                        </a:solidFill>
                        <a:latin typeface="Times New Roman" pitchFamily="18" charset="0"/>
                        <a:ea typeface="+mn-ea"/>
                        <a:cs typeface="Times New Roman" pitchFamily="18" charset="0"/>
                      </a:endParaRPr>
                    </a:p>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dirty="0" smtClean="0">
                          <a:solidFill>
                            <a:srgbClr val="000099"/>
                          </a:solidFill>
                          <a:latin typeface="Times New Roman" pitchFamily="18" charset="0"/>
                          <a:ea typeface="+mn-ea"/>
                          <a:cs typeface="Times New Roman" pitchFamily="18" charset="0"/>
                        </a:rPr>
                        <a:t>Membership</a:t>
                      </a:r>
                      <a:r>
                        <a:rPr lang="en-US" altLang="ru-RU" sz="1400" b="1" baseline="0" dirty="0" smtClean="0">
                          <a:solidFill>
                            <a:srgbClr val="000099"/>
                          </a:solidFill>
                          <a:latin typeface="Times New Roman" pitchFamily="18" charset="0"/>
                          <a:ea typeface="+mn-ea"/>
                          <a:cs typeface="Times New Roman" pitchFamily="18" charset="0"/>
                        </a:rPr>
                        <a:t> is for an unlimited period of time</a:t>
                      </a:r>
                      <a:endParaRPr lang="ru-RU" altLang="ru-RU" sz="1400" b="1" dirty="0" smtClean="0">
                        <a:solidFill>
                          <a:srgbClr val="000099"/>
                        </a:solidFill>
                        <a:latin typeface="Times New Roman" pitchFamily="18" charset="0"/>
                        <a:ea typeface="+mn-ea"/>
                        <a:cs typeface="Times New Roman" pitchFamily="18" charset="0"/>
                      </a:endParaRPr>
                    </a:p>
                  </a:txBody>
                  <a:tcPr marT="45732" marB="457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dirty="0" smtClean="0">
                          <a:solidFill>
                            <a:srgbClr val="000099"/>
                          </a:solidFill>
                          <a:latin typeface="Times New Roman" pitchFamily="18" charset="0"/>
                          <a:ea typeface="+mn-ea"/>
                          <a:cs typeface="Times New Roman" pitchFamily="18" charset="0"/>
                        </a:rPr>
                        <a:t>Authorized</a:t>
                      </a:r>
                      <a:r>
                        <a:rPr lang="en-US" altLang="ru-RU" sz="1400" b="1" baseline="0" dirty="0" smtClean="0">
                          <a:solidFill>
                            <a:srgbClr val="000099"/>
                          </a:solidFill>
                          <a:latin typeface="Times New Roman" pitchFamily="18" charset="0"/>
                          <a:ea typeface="+mn-ea"/>
                          <a:cs typeface="Times New Roman" pitchFamily="18" charset="0"/>
                        </a:rPr>
                        <a:t> to carry </a:t>
                      </a:r>
                      <a:r>
                        <a:rPr lang="en-US" altLang="ru-RU" sz="1400" b="1" kern="1200" baseline="0" dirty="0" smtClean="0">
                          <a:solidFill>
                            <a:srgbClr val="000099"/>
                          </a:solidFill>
                          <a:latin typeface="Times New Roman" pitchFamily="18" charset="0"/>
                          <a:ea typeface="+mn-ea"/>
                          <a:cs typeface="Times New Roman" pitchFamily="18" charset="0"/>
                        </a:rPr>
                        <a:t>out engineering surveys under </a:t>
                      </a:r>
                      <a:r>
                        <a:rPr lang="en-US" altLang="ru-RU" sz="1400" b="1" kern="1200" baseline="0" dirty="0" smtClean="0">
                          <a:solidFill>
                            <a:srgbClr val="000099"/>
                          </a:solidFill>
                          <a:latin typeface="Times New Roman" pitchFamily="18" charset="0"/>
                          <a:ea typeface="+mn-ea"/>
                          <a:cs typeface="Times New Roman" pitchFamily="18" charset="0"/>
                        </a:rPr>
                        <a:t>an Engineering </a:t>
                      </a:r>
                      <a:r>
                        <a:rPr lang="en-US" altLang="ru-RU" sz="1400" b="1" kern="1200" baseline="0" dirty="0" smtClean="0">
                          <a:solidFill>
                            <a:srgbClr val="000099"/>
                          </a:solidFill>
                          <a:latin typeface="Times New Roman" pitchFamily="18" charset="0"/>
                          <a:ea typeface="+mn-ea"/>
                          <a:cs typeface="Times New Roman" pitchFamily="18" charset="0"/>
                        </a:rPr>
                        <a:t>survey contractor agreement concluded based on competitive tendering, including highly dangerous, technically challenging and unique capital construction facilities (except for nuclear facilities).</a:t>
                      </a:r>
                    </a:p>
                  </a:txBody>
                  <a:tcPr marT="45732" marB="457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bl>
          </a:graphicData>
        </a:graphic>
      </p:graphicFrame>
    </p:spTree>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403648" y="764704"/>
            <a:ext cx="7072338" cy="720000"/>
          </a:xfrm>
        </p:spPr>
        <p:txBody>
          <a:bodyPr anchor="ctr"/>
          <a:lstStyle/>
          <a:p>
            <a:pPr eaLnBrk="1" hangingPunct="1">
              <a:defRPr/>
            </a:pPr>
            <a:r>
              <a:rPr lang="ru-RU" sz="2400" kern="1200" dirty="0" smtClean="0">
                <a:effectLst>
                  <a:outerShdw blurRad="38100" dist="38100" dir="2700000" algn="tl" rotWithShape="0">
                    <a:srgbClr val="C0C0C0"/>
                  </a:outerShdw>
                </a:effectLst>
              </a:rPr>
              <a:t>4.1 </a:t>
            </a:r>
            <a:r>
              <a:rPr lang="en-US" sz="2400" kern="1200" dirty="0" smtClean="0">
                <a:effectLst>
                  <a:outerShdw blurRad="38100" dist="38100" dir="2700000" algn="tl" rotWithShape="0">
                    <a:srgbClr val="C0C0C0"/>
                  </a:outerShdw>
                </a:effectLst>
              </a:rPr>
              <a:t>Certificate</a:t>
            </a:r>
            <a:r>
              <a:rPr lang="en-US" sz="2400" kern="1200" dirty="0" smtClean="0">
                <a:effectLst>
                  <a:outerShdw blurRad="38100" dist="38100" dir="2700000" algn="tl" rotWithShape="0">
                    <a:srgbClr val="C0C0C0"/>
                  </a:outerShdw>
                </a:effectLst>
              </a:rPr>
              <a:t>s </a:t>
            </a:r>
            <a:r>
              <a:rPr lang="en-US" sz="2400" kern="1200" dirty="0" smtClean="0">
                <a:effectLst>
                  <a:outerShdw blurRad="38100" dist="38100" dir="2700000" algn="tl" rotWithShape="0">
                    <a:srgbClr val="C0C0C0"/>
                  </a:outerShdw>
                </a:effectLst>
              </a:rPr>
              <a:t>and licenses</a:t>
            </a:r>
            <a:r>
              <a:rPr lang="ru-RU" sz="2400" kern="1200" dirty="0" smtClean="0">
                <a:effectLst>
                  <a:outerShdw blurRad="38100" dist="38100" dir="2700000" algn="tl" rotWithShape="0">
                    <a:srgbClr val="C0C0C0"/>
                  </a:outerShdw>
                </a:effectLst>
              </a:rPr>
              <a:t> (</a:t>
            </a:r>
            <a:r>
              <a:rPr lang="en-US" sz="2400" kern="1200" dirty="0" smtClean="0">
                <a:effectLst>
                  <a:outerShdw blurRad="38100" dist="38100" dir="2700000" algn="tl" rotWithShape="0">
                    <a:srgbClr val="C0C0C0"/>
                  </a:outerShdw>
                </a:effectLst>
              </a:rPr>
              <a:t>continuation</a:t>
            </a:r>
            <a:r>
              <a:rPr lang="ru-RU" sz="2400" kern="1200" dirty="0" smtClean="0">
                <a:effectLst>
                  <a:outerShdw blurRad="38100" dist="38100" dir="2700000" algn="tl" rotWithShape="0">
                    <a:srgbClr val="C0C0C0"/>
                  </a:outerShdw>
                </a:effectLst>
              </a:rPr>
              <a:t>)</a:t>
            </a:r>
            <a:endParaRPr lang="ru-RU" sz="2400" dirty="0"/>
          </a:p>
        </p:txBody>
      </p:sp>
      <p:sp>
        <p:nvSpPr>
          <p:cNvPr id="15363" name="Номер слайда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fld id="{6F066A3E-37B9-48FA-96C6-D5A922BEFED1}" type="slidenum">
              <a:rPr lang="ru-RU" altLang="ru-RU" sz="1200" smtClean="0">
                <a:solidFill>
                  <a:srgbClr val="006600"/>
                </a:solidFill>
              </a:rPr>
              <a:pPr>
                <a:spcBef>
                  <a:spcPct val="0"/>
                </a:spcBef>
                <a:buClrTx/>
                <a:buSzTx/>
                <a:buFontTx/>
                <a:buNone/>
              </a:pPr>
              <a:t>8</a:t>
            </a:fld>
            <a:endParaRPr lang="ru-RU" altLang="ru-RU" sz="1200" dirty="0" smtClean="0">
              <a:solidFill>
                <a:srgbClr val="006600"/>
              </a:solidFill>
            </a:endParaRPr>
          </a:p>
        </p:txBody>
      </p:sp>
      <p:graphicFrame>
        <p:nvGraphicFramePr>
          <p:cNvPr id="3" name="Таблица 2"/>
          <p:cNvGraphicFramePr>
            <a:graphicFrameLocks noGrp="1"/>
          </p:cNvGraphicFramePr>
          <p:nvPr>
            <p:extLst>
              <p:ext uri="{D42A27DB-BD31-4B8C-83A1-F6EECF244321}">
                <p14:modId xmlns="" xmlns:p14="http://schemas.microsoft.com/office/powerpoint/2010/main" val="4240172075"/>
              </p:ext>
            </p:extLst>
          </p:nvPr>
        </p:nvGraphicFramePr>
        <p:xfrm>
          <a:off x="990600" y="1760538"/>
          <a:ext cx="7757864" cy="2899078"/>
        </p:xfrm>
        <a:graphic>
          <a:graphicData uri="http://schemas.openxmlformats.org/drawingml/2006/table">
            <a:tbl>
              <a:tblPr firstRow="1" bandRow="1">
                <a:tableStyleId>{F5AB1C69-6EDB-4FF4-983F-18BD219EF322}</a:tableStyleId>
              </a:tblPr>
              <a:tblGrid>
                <a:gridCol w="2501280">
                  <a:extLst>
                    <a:ext uri="{9D8B030D-6E8A-4147-A177-3AD203B41FA5}">
                      <a16:colId xmlns="" xmlns:a16="http://schemas.microsoft.com/office/drawing/2014/main" val="20000"/>
                    </a:ext>
                  </a:extLst>
                </a:gridCol>
                <a:gridCol w="5256584">
                  <a:extLst>
                    <a:ext uri="{9D8B030D-6E8A-4147-A177-3AD203B41FA5}">
                      <a16:colId xmlns="" xmlns:a16="http://schemas.microsoft.com/office/drawing/2014/main" val="20001"/>
                    </a:ext>
                  </a:extLst>
                </a:gridCol>
              </a:tblGrid>
              <a:tr h="518107">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dirty="0" smtClean="0">
                          <a:solidFill>
                            <a:srgbClr val="000099"/>
                          </a:solidFill>
                          <a:latin typeface="Times New Roman" pitchFamily="18" charset="0"/>
                          <a:ea typeface="+mn-ea"/>
                          <a:cs typeface="Times New Roman" pitchFamily="18" charset="0"/>
                        </a:rPr>
                        <a:t>Authorization document</a:t>
                      </a:r>
                      <a:r>
                        <a:rPr lang="ru-RU" altLang="ru-RU" sz="1400" b="1" dirty="0" smtClean="0">
                          <a:solidFill>
                            <a:srgbClr val="000099"/>
                          </a:solidFill>
                          <a:latin typeface="Times New Roman" pitchFamily="18" charset="0"/>
                          <a:ea typeface="+mn-ea"/>
                          <a:cs typeface="Times New Roman" pitchFamily="18" charset="0"/>
                        </a:rPr>
                        <a:t>, </a:t>
                      </a:r>
                      <a:r>
                        <a:rPr lang="en-US" altLang="ru-RU" sz="1400" b="1" dirty="0" smtClean="0">
                          <a:solidFill>
                            <a:srgbClr val="000099"/>
                          </a:solidFill>
                          <a:latin typeface="Times New Roman" pitchFamily="18" charset="0"/>
                          <a:ea typeface="+mn-ea"/>
                          <a:cs typeface="Times New Roman" pitchFamily="18" charset="0"/>
                        </a:rPr>
                        <a:t>period</a:t>
                      </a:r>
                      <a:r>
                        <a:rPr lang="en-US" altLang="ru-RU" sz="1400" b="1" baseline="0" dirty="0" smtClean="0">
                          <a:solidFill>
                            <a:srgbClr val="000099"/>
                          </a:solidFill>
                          <a:latin typeface="Times New Roman" pitchFamily="18" charset="0"/>
                          <a:ea typeface="+mn-ea"/>
                          <a:cs typeface="Times New Roman" pitchFamily="18" charset="0"/>
                        </a:rPr>
                        <a:t> of validity</a:t>
                      </a:r>
                      <a:endParaRPr lang="ru-RU" altLang="ru-RU" sz="1400" b="1" dirty="0">
                        <a:solidFill>
                          <a:srgbClr val="000099"/>
                        </a:solidFill>
                        <a:latin typeface="Times New Roman" pitchFamily="18" charset="0"/>
                        <a:ea typeface="+mn-ea"/>
                        <a:cs typeface="Times New Roman" pitchFamily="18" charset="0"/>
                      </a:endParaRPr>
                    </a:p>
                  </a:txBody>
                  <a:tcPr marT="45712" marB="4571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552450" marR="0" indent="-55245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dirty="0" smtClean="0">
                          <a:solidFill>
                            <a:srgbClr val="000099"/>
                          </a:solidFill>
                          <a:latin typeface="Times New Roman" pitchFamily="18" charset="0"/>
                          <a:ea typeface="+mn-ea"/>
                          <a:cs typeface="Times New Roman" pitchFamily="18" charset="0"/>
                        </a:rPr>
                        <a:t>Authorized works</a:t>
                      </a:r>
                      <a:endParaRPr lang="ru-RU" altLang="ru-RU" sz="1400" b="1" dirty="0">
                        <a:solidFill>
                          <a:srgbClr val="000099"/>
                        </a:solidFill>
                        <a:latin typeface="Times New Roman" pitchFamily="18" charset="0"/>
                        <a:ea typeface="+mn-ea"/>
                        <a:cs typeface="Times New Roman" pitchFamily="18" charset="0"/>
                      </a:endParaRPr>
                    </a:p>
                  </a:txBody>
                  <a:tcPr marT="45712" marB="4571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10000"/>
                  </a:ext>
                </a:extLst>
              </a:tr>
              <a:tr h="1436070">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kern="1200" dirty="0" smtClean="0">
                          <a:solidFill>
                            <a:srgbClr val="000099"/>
                          </a:solidFill>
                          <a:latin typeface="Times New Roman" pitchFamily="18" charset="0"/>
                          <a:ea typeface="+mn-ea"/>
                          <a:cs typeface="Times New Roman" pitchFamily="18" charset="0"/>
                        </a:rPr>
                        <a:t>Self regulatory organization</a:t>
                      </a:r>
                      <a:r>
                        <a:rPr lang="ru-RU" altLang="ru-RU" sz="1400" b="1" kern="1200" dirty="0" smtClean="0">
                          <a:solidFill>
                            <a:srgbClr val="000099"/>
                          </a:solidFill>
                          <a:latin typeface="Times New Roman" pitchFamily="18" charset="0"/>
                          <a:ea typeface="+mn-ea"/>
                          <a:cs typeface="Times New Roman" pitchFamily="18" charset="0"/>
                        </a:rPr>
                        <a:t>, </a:t>
                      </a:r>
                      <a:r>
                        <a:rPr lang="en-US" altLang="ru-RU" sz="1400" b="1" kern="1200" baseline="0" dirty="0" smtClean="0">
                          <a:solidFill>
                            <a:srgbClr val="000099"/>
                          </a:solidFill>
                          <a:latin typeface="Times New Roman" pitchFamily="18" charset="0"/>
                          <a:ea typeface="+mn-ea"/>
                          <a:cs typeface="Times New Roman" pitchFamily="18" charset="0"/>
                        </a:rPr>
                        <a:t>Association of organizations carrying out design of power facilities </a:t>
                      </a:r>
                      <a:r>
                        <a:rPr lang="en-US" altLang="ru-RU" sz="1400" b="1" kern="1200" baseline="0" dirty="0" smtClean="0">
                          <a:solidFill>
                            <a:srgbClr val="000099"/>
                          </a:solidFill>
                          <a:latin typeface="Times New Roman" pitchFamily="18" charset="0"/>
                          <a:ea typeface="+mn-ea"/>
                          <a:cs typeface="Times New Roman" pitchFamily="18" charset="0"/>
                        </a:rPr>
                        <a:t>ENERGOPROEKT.</a:t>
                      </a:r>
                      <a:endParaRPr lang="ru-RU" altLang="ru-RU" sz="1400" b="1" kern="1200" dirty="0" smtClean="0">
                        <a:solidFill>
                          <a:srgbClr val="000099"/>
                        </a:solidFill>
                        <a:latin typeface="Times New Roman" pitchFamily="18" charset="0"/>
                        <a:ea typeface="+mn-ea"/>
                        <a:cs typeface="Times New Roman" pitchFamily="18" charset="0"/>
                      </a:endParaRPr>
                    </a:p>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dirty="0" smtClean="0">
                          <a:solidFill>
                            <a:srgbClr val="000099"/>
                          </a:solidFill>
                          <a:latin typeface="Times New Roman" pitchFamily="18" charset="0"/>
                          <a:ea typeface="+mn-ea"/>
                          <a:cs typeface="Times New Roman" pitchFamily="18" charset="0"/>
                        </a:rPr>
                        <a:t>Membership</a:t>
                      </a:r>
                      <a:r>
                        <a:rPr lang="en-US" altLang="ru-RU" sz="1400" b="1" baseline="0" dirty="0" smtClean="0">
                          <a:solidFill>
                            <a:srgbClr val="000099"/>
                          </a:solidFill>
                          <a:latin typeface="Times New Roman" pitchFamily="18" charset="0"/>
                          <a:ea typeface="+mn-ea"/>
                          <a:cs typeface="Times New Roman" pitchFamily="18" charset="0"/>
                        </a:rPr>
                        <a:t> is for an unlimited period of time</a:t>
                      </a:r>
                      <a:endParaRPr lang="ru-RU" altLang="ru-RU" sz="1400" b="1" kern="1200" dirty="0" smtClean="0">
                        <a:solidFill>
                          <a:srgbClr val="000099"/>
                        </a:solidFill>
                        <a:latin typeface="Times New Roman" pitchFamily="18" charset="0"/>
                        <a:ea typeface="+mn-ea"/>
                        <a:cs typeface="Times New Roman" pitchFamily="18" charset="0"/>
                      </a:endParaRPr>
                    </a:p>
                  </a:txBody>
                  <a:tcPr marT="45712" marB="4571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kern="1200" dirty="0" smtClean="0">
                          <a:solidFill>
                            <a:srgbClr val="000099"/>
                          </a:solidFill>
                          <a:latin typeface="Times New Roman" pitchFamily="18" charset="0"/>
                          <a:ea typeface="+mn-ea"/>
                          <a:cs typeface="Times New Roman" pitchFamily="18" charset="0"/>
                        </a:rPr>
                        <a:t>Authorized to prepare</a:t>
                      </a:r>
                      <a:r>
                        <a:rPr lang="en-US" altLang="ru-RU" sz="1400" b="1" kern="1200" baseline="0" dirty="0" smtClean="0">
                          <a:solidFill>
                            <a:srgbClr val="000099"/>
                          </a:solidFill>
                          <a:latin typeface="Times New Roman" pitchFamily="18" charset="0"/>
                          <a:ea typeface="+mn-ea"/>
                          <a:cs typeface="Times New Roman" pitchFamily="18" charset="0"/>
                        </a:rPr>
                        <a:t> project design documentation </a:t>
                      </a:r>
                      <a:r>
                        <a:rPr lang="en-US" altLang="ru-RU" sz="1400" b="1" kern="1200" baseline="0" dirty="0" smtClean="0">
                          <a:solidFill>
                            <a:srgbClr val="000099"/>
                          </a:solidFill>
                          <a:latin typeface="Times New Roman" pitchFamily="18" charset="0"/>
                          <a:ea typeface="+mn-ea"/>
                          <a:cs typeface="Times New Roman" pitchFamily="18" charset="0"/>
                        </a:rPr>
                        <a:t>under</a:t>
                      </a:r>
                      <a:r>
                        <a:rPr lang="ru-RU" altLang="ru-RU" sz="1400" b="1" kern="1200" baseline="0" dirty="0" smtClean="0">
                          <a:solidFill>
                            <a:srgbClr val="000099"/>
                          </a:solidFill>
                          <a:latin typeface="Times New Roman" pitchFamily="18" charset="0"/>
                          <a:ea typeface="+mn-ea"/>
                          <a:cs typeface="Times New Roman" pitchFamily="18" charset="0"/>
                        </a:rPr>
                        <a:t> </a:t>
                      </a:r>
                      <a:r>
                        <a:rPr lang="en-US" altLang="ru-RU" sz="1400" b="1" kern="1200" baseline="0" dirty="0" smtClean="0">
                          <a:solidFill>
                            <a:srgbClr val="000099"/>
                          </a:solidFill>
                          <a:latin typeface="Times New Roman" pitchFamily="18" charset="0"/>
                          <a:ea typeface="+mn-ea"/>
                          <a:cs typeface="Times New Roman" pitchFamily="18" charset="0"/>
                        </a:rPr>
                        <a:t>a Contractor agreement for preparation of project design documentation concluded </a:t>
                      </a:r>
                      <a:r>
                        <a:rPr lang="en-US" altLang="ru-RU" sz="1400" b="1" kern="1200" baseline="0" dirty="0" smtClean="0">
                          <a:solidFill>
                            <a:srgbClr val="000099"/>
                          </a:solidFill>
                          <a:latin typeface="Times New Roman" pitchFamily="18" charset="0"/>
                          <a:ea typeface="+mn-ea"/>
                          <a:cs typeface="Times New Roman" pitchFamily="18" charset="0"/>
                        </a:rPr>
                        <a:t>based on competitive tendering, including highly dangerous, technically challenging and unique capital construction facilities (except for nuclear facilities).</a:t>
                      </a:r>
                      <a:endParaRPr lang="en-US" altLang="ru-RU" sz="1400" b="1" kern="1200" dirty="0" smtClean="0">
                        <a:solidFill>
                          <a:srgbClr val="000099"/>
                        </a:solidFill>
                        <a:latin typeface="Times New Roman" pitchFamily="18" charset="0"/>
                        <a:ea typeface="+mn-ea"/>
                        <a:cs typeface="Times New Roman" pitchFamily="18" charset="0"/>
                      </a:endParaRPr>
                    </a:p>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ru-RU" altLang="ru-RU" sz="1400" b="1" kern="1200" dirty="0" smtClean="0">
                          <a:solidFill>
                            <a:srgbClr val="000099"/>
                          </a:solidFill>
                          <a:latin typeface="Times New Roman" pitchFamily="18" charset="0"/>
                          <a:ea typeface="+mn-ea"/>
                          <a:cs typeface="Times New Roman" pitchFamily="18" charset="0"/>
                        </a:rPr>
                        <a:t> </a:t>
                      </a:r>
                    </a:p>
                  </a:txBody>
                  <a:tcPr marT="45712" marB="4571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640016">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kern="1200" dirty="0" smtClean="0">
                          <a:solidFill>
                            <a:srgbClr val="000099"/>
                          </a:solidFill>
                          <a:latin typeface="Times New Roman" pitchFamily="18" charset="0"/>
                          <a:ea typeface="+mn-ea"/>
                          <a:cs typeface="Times New Roman" pitchFamily="18" charset="0"/>
                        </a:rPr>
                        <a:t>Competency certificate</a:t>
                      </a:r>
                      <a:r>
                        <a:rPr lang="ru-RU" altLang="ru-RU" sz="1400" b="1" kern="1200" dirty="0" smtClean="0">
                          <a:solidFill>
                            <a:srgbClr val="000099"/>
                          </a:solidFill>
                          <a:latin typeface="Times New Roman" pitchFamily="18" charset="0"/>
                          <a:ea typeface="+mn-ea"/>
                          <a:cs typeface="Times New Roman" pitchFamily="18" charset="0"/>
                        </a:rPr>
                        <a:t> </a:t>
                      </a:r>
                      <a:r>
                        <a:rPr lang="en-US" altLang="ru-RU" sz="1400" b="1" kern="1200" baseline="0" dirty="0" smtClean="0">
                          <a:solidFill>
                            <a:srgbClr val="000099"/>
                          </a:solidFill>
                          <a:latin typeface="Times New Roman" pitchFamily="18" charset="0"/>
                          <a:ea typeface="+mn-ea"/>
                          <a:cs typeface="Times New Roman" pitchFamily="18" charset="0"/>
                        </a:rPr>
                        <a:t>No </a:t>
                      </a:r>
                      <a:r>
                        <a:rPr lang="ru-RU" altLang="ru-RU" sz="1400" b="1" kern="1200" baseline="0" dirty="0" smtClean="0">
                          <a:solidFill>
                            <a:srgbClr val="000099"/>
                          </a:solidFill>
                          <a:latin typeface="Times New Roman" pitchFamily="18" charset="0"/>
                          <a:ea typeface="+mn-ea"/>
                          <a:cs typeface="Times New Roman" pitchFamily="18" charset="0"/>
                        </a:rPr>
                        <a:t>540410-30082022-</a:t>
                      </a:r>
                      <a:r>
                        <a:rPr lang="en-US" altLang="ru-RU" sz="1400" b="1" kern="1200" dirty="0" smtClean="0">
                          <a:solidFill>
                            <a:srgbClr val="000099"/>
                          </a:solidFill>
                          <a:latin typeface="Times New Roman" pitchFamily="18" charset="0"/>
                          <a:ea typeface="+mn-ea"/>
                          <a:cs typeface="Times New Roman" pitchFamily="18" charset="0"/>
                        </a:rPr>
                        <a:t>AEA</a:t>
                      </a:r>
                      <a:r>
                        <a:rPr lang="ru-RU" altLang="ru-RU" sz="1400" b="1" kern="1200" dirty="0" smtClean="0">
                          <a:solidFill>
                            <a:srgbClr val="000099"/>
                          </a:solidFill>
                          <a:latin typeface="Times New Roman" pitchFamily="18" charset="0"/>
                          <a:ea typeface="+mn-ea"/>
                          <a:cs typeface="Times New Roman" pitchFamily="18" charset="0"/>
                        </a:rPr>
                        <a:t>150 </a:t>
                      </a:r>
                      <a:r>
                        <a:rPr lang="en-US" altLang="ru-RU" sz="1400" b="1" kern="1200" dirty="0" smtClean="0">
                          <a:solidFill>
                            <a:srgbClr val="000099"/>
                          </a:solidFill>
                          <a:latin typeface="Times New Roman" pitchFamily="18" charset="0"/>
                          <a:ea typeface="+mn-ea"/>
                          <a:cs typeface="Times New Roman" pitchFamily="18" charset="0"/>
                        </a:rPr>
                        <a:t>SRO</a:t>
                      </a:r>
                      <a:r>
                        <a:rPr lang="en-US" altLang="ru-RU" sz="1400" b="1" kern="1200" baseline="0" dirty="0" smtClean="0">
                          <a:solidFill>
                            <a:srgbClr val="000099"/>
                          </a:solidFill>
                          <a:latin typeface="Times New Roman" pitchFamily="18" charset="0"/>
                          <a:ea typeface="+mn-ea"/>
                          <a:cs typeface="Times New Roman" pitchFamily="18" charset="0"/>
                        </a:rPr>
                        <a:t> NP</a:t>
                      </a:r>
                      <a:r>
                        <a:rPr lang="ru-RU" altLang="ru-RU" sz="1400" b="1" kern="1200" dirty="0" smtClean="0">
                          <a:solidFill>
                            <a:srgbClr val="000099"/>
                          </a:solidFill>
                          <a:latin typeface="Times New Roman" pitchFamily="18" charset="0"/>
                          <a:ea typeface="+mn-ea"/>
                          <a:cs typeface="Times New Roman" pitchFamily="18" charset="0"/>
                        </a:rPr>
                        <a:t> </a:t>
                      </a:r>
                      <a:r>
                        <a:rPr lang="en-US" altLang="ru-RU" sz="1400" b="1" kern="1200" dirty="0" smtClean="0">
                          <a:solidFill>
                            <a:srgbClr val="000099"/>
                          </a:solidFill>
                          <a:latin typeface="Times New Roman" pitchFamily="18" charset="0"/>
                          <a:ea typeface="+mn-ea"/>
                          <a:cs typeface="Times New Roman" pitchFamily="18" charset="0"/>
                        </a:rPr>
                        <a:t>“AEA</a:t>
                      </a:r>
                      <a:r>
                        <a:rPr lang="ru-RU" altLang="ru-RU" sz="1400" b="1" kern="1200" dirty="0" smtClean="0">
                          <a:solidFill>
                            <a:srgbClr val="000099"/>
                          </a:solidFill>
                          <a:latin typeface="Times New Roman" pitchFamily="18" charset="0"/>
                          <a:ea typeface="+mn-ea"/>
                          <a:cs typeface="Times New Roman" pitchFamily="18" charset="0"/>
                        </a:rPr>
                        <a:t>-150</a:t>
                      </a:r>
                      <a:r>
                        <a:rPr lang="en-US" altLang="ru-RU" sz="1400" b="1" kern="1200" dirty="0" smtClean="0">
                          <a:solidFill>
                            <a:srgbClr val="000099"/>
                          </a:solidFill>
                          <a:latin typeface="Times New Roman" pitchFamily="18" charset="0"/>
                          <a:ea typeface="+mn-ea"/>
                          <a:cs typeface="Times New Roman" pitchFamily="18" charset="0"/>
                        </a:rPr>
                        <a:t>”</a:t>
                      </a:r>
                      <a:r>
                        <a:rPr lang="en-US" altLang="ru-RU" sz="1400" b="1" kern="1200" dirty="0" smtClean="0">
                          <a:solidFill>
                            <a:srgbClr val="FF0000"/>
                          </a:solidFill>
                          <a:latin typeface="Times New Roman" pitchFamily="18" charset="0"/>
                          <a:ea typeface="+mn-ea"/>
                          <a:cs typeface="Times New Roman" pitchFamily="18" charset="0"/>
                        </a:rPr>
                        <a:t> </a:t>
                      </a:r>
                      <a:r>
                        <a:rPr lang="en-US" altLang="ru-RU" sz="1400" b="1" kern="1200" baseline="0" dirty="0" smtClean="0">
                          <a:solidFill>
                            <a:srgbClr val="000099"/>
                          </a:solidFill>
                          <a:latin typeface="Times New Roman" pitchFamily="18" charset="0"/>
                          <a:ea typeface="+mn-ea"/>
                          <a:cs typeface="Times New Roman" pitchFamily="18" charset="0"/>
                        </a:rPr>
                        <a:t>dated</a:t>
                      </a:r>
                      <a:r>
                        <a:rPr lang="ru-RU" altLang="ru-RU" sz="1400" b="1" kern="1200" baseline="0" dirty="0" smtClean="0">
                          <a:solidFill>
                            <a:srgbClr val="000099"/>
                          </a:solidFill>
                          <a:latin typeface="Times New Roman" pitchFamily="18" charset="0"/>
                          <a:ea typeface="+mn-ea"/>
                          <a:cs typeface="Times New Roman" pitchFamily="18" charset="0"/>
                        </a:rPr>
                        <a:t> 30.08.2022 (</a:t>
                      </a:r>
                      <a:r>
                        <a:rPr lang="en-US" altLang="ru-RU" sz="1400" b="1" kern="1200" baseline="0" dirty="0" smtClean="0">
                          <a:solidFill>
                            <a:srgbClr val="000099"/>
                          </a:solidFill>
                          <a:latin typeface="Times New Roman" pitchFamily="18" charset="0"/>
                          <a:ea typeface="+mn-ea"/>
                          <a:cs typeface="Times New Roman" pitchFamily="18" charset="0"/>
                        </a:rPr>
                        <a:t>unlimited</a:t>
                      </a:r>
                      <a:r>
                        <a:rPr lang="ru-RU" altLang="ru-RU" sz="1400" b="1" kern="1200" baseline="0" dirty="0" smtClean="0">
                          <a:solidFill>
                            <a:srgbClr val="000099"/>
                          </a:solidFill>
                          <a:latin typeface="Times New Roman" pitchFamily="18" charset="0"/>
                          <a:ea typeface="+mn-ea"/>
                          <a:cs typeface="Times New Roman" pitchFamily="18" charset="0"/>
                        </a:rPr>
                        <a:t>).</a:t>
                      </a:r>
                    </a:p>
                  </a:txBody>
                  <a:tcPr marT="45712" marB="4571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kern="1200" baseline="0" dirty="0" smtClean="0">
                          <a:solidFill>
                            <a:srgbClr val="000099"/>
                          </a:solidFill>
                          <a:latin typeface="Times New Roman" pitchFamily="18" charset="0"/>
                          <a:ea typeface="+mn-ea"/>
                          <a:cs typeface="Times New Roman" pitchFamily="18" charset="0"/>
                        </a:rPr>
                        <a:t>Energy inspection activities in accordance with Federal law No</a:t>
                      </a:r>
                      <a:r>
                        <a:rPr lang="ru-RU" altLang="ru-RU" sz="1400" b="1" kern="1200" baseline="0" dirty="0" smtClean="0">
                          <a:solidFill>
                            <a:srgbClr val="000099"/>
                          </a:solidFill>
                          <a:latin typeface="Times New Roman" pitchFamily="18" charset="0"/>
                          <a:ea typeface="+mn-ea"/>
                          <a:cs typeface="Times New Roman" pitchFamily="18" charset="0"/>
                        </a:rPr>
                        <a:t>261-</a:t>
                      </a:r>
                      <a:r>
                        <a:rPr lang="en-US" altLang="ru-RU" sz="1400" b="1" kern="1200" baseline="0" dirty="0" smtClean="0">
                          <a:solidFill>
                            <a:srgbClr val="000099"/>
                          </a:solidFill>
                          <a:latin typeface="Times New Roman" pitchFamily="18" charset="0"/>
                          <a:ea typeface="+mn-ea"/>
                          <a:cs typeface="Times New Roman" pitchFamily="18" charset="0"/>
                        </a:rPr>
                        <a:t>FZ dated </a:t>
                      </a:r>
                      <a:r>
                        <a:rPr lang="ru-RU" altLang="ru-RU" sz="1400" b="1" kern="1200" baseline="0" dirty="0" smtClean="0">
                          <a:solidFill>
                            <a:srgbClr val="000099"/>
                          </a:solidFill>
                          <a:latin typeface="Times New Roman" pitchFamily="18" charset="0"/>
                          <a:ea typeface="+mn-ea"/>
                          <a:cs typeface="Times New Roman" pitchFamily="18" charset="0"/>
                        </a:rPr>
                        <a:t>26.08.2009</a:t>
                      </a:r>
                    </a:p>
                  </a:txBody>
                  <a:tcPr marT="45712" marB="4571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bl>
          </a:graphicData>
        </a:graphic>
      </p:graphicFrame>
    </p:spTree>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bwMode="auto">
          <a:xfrm>
            <a:off x="1403648" y="764704"/>
            <a:ext cx="6929462" cy="72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lgn="l" rtl="0" eaLnBrk="0" fontAlgn="base" hangingPunct="0">
              <a:spcBef>
                <a:spcPct val="0"/>
              </a:spcBef>
              <a:spcAft>
                <a:spcPct val="0"/>
              </a:spcAft>
              <a:defRPr sz="2000">
                <a:solidFill>
                  <a:srgbClr val="006600"/>
                </a:solidFill>
                <a:latin typeface="+mj-lt"/>
                <a:ea typeface="+mj-ea"/>
                <a:cs typeface="+mj-cs"/>
              </a:defRPr>
            </a:lvl1pPr>
            <a:lvl2pPr algn="l" rtl="0" eaLnBrk="0" fontAlgn="base" hangingPunct="0">
              <a:spcBef>
                <a:spcPct val="0"/>
              </a:spcBef>
              <a:spcAft>
                <a:spcPct val="0"/>
              </a:spcAft>
              <a:defRPr sz="2000">
                <a:solidFill>
                  <a:srgbClr val="006600"/>
                </a:solidFill>
                <a:latin typeface="Arial" pitchFamily="34" charset="0"/>
              </a:defRPr>
            </a:lvl2pPr>
            <a:lvl3pPr algn="l" rtl="0" eaLnBrk="0" fontAlgn="base" hangingPunct="0">
              <a:spcBef>
                <a:spcPct val="0"/>
              </a:spcBef>
              <a:spcAft>
                <a:spcPct val="0"/>
              </a:spcAft>
              <a:defRPr sz="2000">
                <a:solidFill>
                  <a:srgbClr val="006600"/>
                </a:solidFill>
                <a:latin typeface="Arial" pitchFamily="34" charset="0"/>
              </a:defRPr>
            </a:lvl3pPr>
            <a:lvl4pPr algn="l" rtl="0" eaLnBrk="0" fontAlgn="base" hangingPunct="0">
              <a:spcBef>
                <a:spcPct val="0"/>
              </a:spcBef>
              <a:spcAft>
                <a:spcPct val="0"/>
              </a:spcAft>
              <a:defRPr sz="2000">
                <a:solidFill>
                  <a:srgbClr val="006600"/>
                </a:solidFill>
                <a:latin typeface="Arial" pitchFamily="34" charset="0"/>
              </a:defRPr>
            </a:lvl4pPr>
            <a:lvl5pPr algn="l" rtl="0" eaLnBrk="0" fontAlgn="base" hangingPunct="0">
              <a:spcBef>
                <a:spcPct val="0"/>
              </a:spcBef>
              <a:spcAft>
                <a:spcPct val="0"/>
              </a:spcAft>
              <a:defRPr sz="2000">
                <a:solidFill>
                  <a:srgbClr val="006600"/>
                </a:solidFill>
                <a:latin typeface="Arial" pitchFamily="34" charset="0"/>
              </a:defRPr>
            </a:lvl5pPr>
            <a:lvl6pPr marL="457200" algn="l" rtl="0" fontAlgn="base">
              <a:spcBef>
                <a:spcPct val="0"/>
              </a:spcBef>
              <a:spcAft>
                <a:spcPct val="0"/>
              </a:spcAft>
              <a:defRPr sz="2000">
                <a:solidFill>
                  <a:srgbClr val="006600"/>
                </a:solidFill>
                <a:latin typeface="Arial" pitchFamily="34" charset="0"/>
              </a:defRPr>
            </a:lvl6pPr>
            <a:lvl7pPr marL="914400" algn="l" rtl="0" fontAlgn="base">
              <a:spcBef>
                <a:spcPct val="0"/>
              </a:spcBef>
              <a:spcAft>
                <a:spcPct val="0"/>
              </a:spcAft>
              <a:defRPr sz="2000">
                <a:solidFill>
                  <a:srgbClr val="006600"/>
                </a:solidFill>
                <a:latin typeface="Arial" pitchFamily="34" charset="0"/>
              </a:defRPr>
            </a:lvl7pPr>
            <a:lvl8pPr marL="1371600" algn="l" rtl="0" fontAlgn="base">
              <a:spcBef>
                <a:spcPct val="0"/>
              </a:spcBef>
              <a:spcAft>
                <a:spcPct val="0"/>
              </a:spcAft>
              <a:defRPr sz="2000">
                <a:solidFill>
                  <a:srgbClr val="006600"/>
                </a:solidFill>
                <a:latin typeface="Arial" pitchFamily="34" charset="0"/>
              </a:defRPr>
            </a:lvl8pPr>
            <a:lvl9pPr marL="1828800" algn="l" rtl="0" fontAlgn="base">
              <a:spcBef>
                <a:spcPct val="0"/>
              </a:spcBef>
              <a:spcAft>
                <a:spcPct val="0"/>
              </a:spcAft>
              <a:defRPr sz="2000">
                <a:solidFill>
                  <a:srgbClr val="006600"/>
                </a:solidFill>
                <a:latin typeface="Arial" pitchFamily="34" charset="0"/>
              </a:defRPr>
            </a:lvl9pPr>
          </a:lstStyle>
          <a:p>
            <a:pPr eaLnBrk="1" hangingPunct="1">
              <a:defRPr/>
            </a:pPr>
            <a:r>
              <a:rPr lang="ru-RU" sz="2400" dirty="0" smtClean="0">
                <a:effectLst>
                  <a:outerShdw blurRad="38100" dist="38100" dir="2700000" algn="tl" rotWithShape="0">
                    <a:srgbClr val="C0C0C0"/>
                  </a:outerShdw>
                </a:effectLst>
              </a:rPr>
              <a:t>4.1 </a:t>
            </a:r>
            <a:r>
              <a:rPr lang="en-US" sz="2400" dirty="0" smtClean="0">
                <a:effectLst>
                  <a:outerShdw blurRad="38100" dist="38100" dir="2700000" algn="tl" rotWithShape="0">
                    <a:srgbClr val="C0C0C0"/>
                  </a:outerShdw>
                </a:effectLst>
              </a:rPr>
              <a:t>Certificates </a:t>
            </a:r>
            <a:r>
              <a:rPr lang="en-US" sz="2400" dirty="0" smtClean="0">
                <a:effectLst>
                  <a:outerShdw blurRad="38100" dist="38100" dir="2700000" algn="tl" rotWithShape="0">
                    <a:srgbClr val="C0C0C0"/>
                  </a:outerShdw>
                </a:effectLst>
              </a:rPr>
              <a:t>and </a:t>
            </a:r>
            <a:r>
              <a:rPr lang="en-US" sz="2400" dirty="0" smtClean="0">
                <a:effectLst>
                  <a:outerShdw blurRad="38100" dist="38100" dir="2700000" algn="tl" rotWithShape="0">
                    <a:srgbClr val="C0C0C0"/>
                  </a:outerShdw>
                </a:effectLst>
              </a:rPr>
              <a:t>licenses</a:t>
            </a:r>
            <a:r>
              <a:rPr lang="ru-RU" sz="2400" dirty="0" smtClean="0">
                <a:effectLst>
                  <a:outerShdw blurRad="38100" dist="38100" dir="2700000" algn="tl" rotWithShape="0">
                    <a:srgbClr val="C0C0C0"/>
                  </a:outerShdw>
                </a:effectLst>
              </a:rPr>
              <a:t> (</a:t>
            </a:r>
            <a:r>
              <a:rPr lang="en-US" sz="2400" dirty="0" smtClean="0">
                <a:effectLst>
                  <a:outerShdw blurRad="38100" dist="38100" dir="2700000" algn="tl" rotWithShape="0">
                    <a:srgbClr val="C0C0C0"/>
                  </a:outerShdw>
                </a:effectLst>
              </a:rPr>
              <a:t>continuation</a:t>
            </a:r>
            <a:r>
              <a:rPr lang="ru-RU" sz="2400" dirty="0" smtClean="0">
                <a:effectLst>
                  <a:outerShdw blurRad="38100" dist="38100" dir="2700000" algn="tl" rotWithShape="0">
                    <a:srgbClr val="C0C0C0"/>
                  </a:outerShdw>
                </a:effectLst>
              </a:rPr>
              <a:t>)</a:t>
            </a:r>
            <a:endParaRPr lang="ru-RU" sz="2400" kern="0" dirty="0"/>
          </a:p>
        </p:txBody>
      </p:sp>
      <p:sp>
        <p:nvSpPr>
          <p:cNvPr id="17411" name="Номер слайда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fld id="{6DAD84A5-8F8E-4FD2-BE76-5913E59ED6E7}" type="slidenum">
              <a:rPr lang="ru-RU" altLang="ru-RU" sz="1200" smtClean="0">
                <a:solidFill>
                  <a:srgbClr val="006600"/>
                </a:solidFill>
              </a:rPr>
              <a:pPr>
                <a:spcBef>
                  <a:spcPct val="0"/>
                </a:spcBef>
                <a:buClrTx/>
                <a:buSzTx/>
                <a:buFontTx/>
                <a:buNone/>
              </a:pPr>
              <a:t>9</a:t>
            </a:fld>
            <a:endParaRPr lang="ru-RU" altLang="ru-RU" sz="1200" dirty="0" smtClean="0">
              <a:solidFill>
                <a:srgbClr val="006600"/>
              </a:solidFill>
            </a:endParaRPr>
          </a:p>
        </p:txBody>
      </p:sp>
      <p:graphicFrame>
        <p:nvGraphicFramePr>
          <p:cNvPr id="3" name="Таблица 2"/>
          <p:cNvGraphicFramePr>
            <a:graphicFrameLocks noGrp="1"/>
          </p:cNvGraphicFramePr>
          <p:nvPr>
            <p:extLst>
              <p:ext uri="{D42A27DB-BD31-4B8C-83A1-F6EECF244321}">
                <p14:modId xmlns="" xmlns:p14="http://schemas.microsoft.com/office/powerpoint/2010/main" val="1188911298"/>
              </p:ext>
            </p:extLst>
          </p:nvPr>
        </p:nvGraphicFramePr>
        <p:xfrm>
          <a:off x="971600" y="1628800"/>
          <a:ext cx="7776864" cy="4569848"/>
        </p:xfrm>
        <a:graphic>
          <a:graphicData uri="http://schemas.openxmlformats.org/drawingml/2006/table">
            <a:tbl>
              <a:tblPr firstRow="1" bandRow="1">
                <a:tableStyleId>{F5AB1C69-6EDB-4FF4-983F-18BD219EF322}</a:tableStyleId>
              </a:tblPr>
              <a:tblGrid>
                <a:gridCol w="2520280">
                  <a:extLst>
                    <a:ext uri="{9D8B030D-6E8A-4147-A177-3AD203B41FA5}">
                      <a16:colId xmlns="" xmlns:a16="http://schemas.microsoft.com/office/drawing/2014/main" val="20000"/>
                    </a:ext>
                  </a:extLst>
                </a:gridCol>
                <a:gridCol w="5256584">
                  <a:extLst>
                    <a:ext uri="{9D8B030D-6E8A-4147-A177-3AD203B41FA5}">
                      <a16:colId xmlns="" xmlns:a16="http://schemas.microsoft.com/office/drawing/2014/main" val="20001"/>
                    </a:ext>
                  </a:extLst>
                </a:gridCol>
              </a:tblGrid>
              <a:tr h="535062">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dirty="0" smtClean="0">
                          <a:solidFill>
                            <a:srgbClr val="000099"/>
                          </a:solidFill>
                          <a:latin typeface="Times New Roman" pitchFamily="18" charset="0"/>
                          <a:ea typeface="+mn-ea"/>
                          <a:cs typeface="Times New Roman" pitchFamily="18" charset="0"/>
                        </a:rPr>
                        <a:t>Authorization document</a:t>
                      </a:r>
                      <a:r>
                        <a:rPr lang="ru-RU" altLang="ru-RU" sz="1400" b="1" dirty="0" smtClean="0">
                          <a:solidFill>
                            <a:srgbClr val="000099"/>
                          </a:solidFill>
                          <a:latin typeface="Times New Roman" pitchFamily="18" charset="0"/>
                          <a:ea typeface="+mn-ea"/>
                          <a:cs typeface="Times New Roman" pitchFamily="18" charset="0"/>
                        </a:rPr>
                        <a:t>, </a:t>
                      </a:r>
                      <a:r>
                        <a:rPr lang="en-US" altLang="ru-RU" sz="1400" b="1" dirty="0" smtClean="0">
                          <a:solidFill>
                            <a:srgbClr val="000099"/>
                          </a:solidFill>
                          <a:latin typeface="Times New Roman" pitchFamily="18" charset="0"/>
                          <a:ea typeface="+mn-ea"/>
                          <a:cs typeface="Times New Roman" pitchFamily="18" charset="0"/>
                        </a:rPr>
                        <a:t>period</a:t>
                      </a:r>
                      <a:r>
                        <a:rPr lang="en-US" altLang="ru-RU" sz="1400" b="1" baseline="0" dirty="0" smtClean="0">
                          <a:solidFill>
                            <a:srgbClr val="000099"/>
                          </a:solidFill>
                          <a:latin typeface="Times New Roman" pitchFamily="18" charset="0"/>
                          <a:ea typeface="+mn-ea"/>
                          <a:cs typeface="Times New Roman" pitchFamily="18" charset="0"/>
                        </a:rPr>
                        <a:t> of validity</a:t>
                      </a:r>
                      <a:endParaRPr lang="ru-RU" altLang="ru-RU" sz="1400" b="1" dirty="0">
                        <a:solidFill>
                          <a:srgbClr val="000099"/>
                        </a:solidFill>
                        <a:latin typeface="Times New Roman" pitchFamily="18" charset="0"/>
                        <a:ea typeface="+mn-ea"/>
                        <a:cs typeface="Times New Roman" pitchFamily="18" charset="0"/>
                      </a:endParaRPr>
                    </a:p>
                  </a:txBody>
                  <a:tcPr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552450" marR="0" indent="-55245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dirty="0" smtClean="0">
                          <a:solidFill>
                            <a:srgbClr val="000099"/>
                          </a:solidFill>
                          <a:latin typeface="Times New Roman" pitchFamily="18" charset="0"/>
                          <a:ea typeface="+mn-ea"/>
                          <a:cs typeface="Times New Roman" pitchFamily="18" charset="0"/>
                        </a:rPr>
                        <a:t>Authorized works</a:t>
                      </a:r>
                      <a:endParaRPr lang="ru-RU" altLang="ru-RU" sz="1400" b="1" dirty="0">
                        <a:solidFill>
                          <a:srgbClr val="000099"/>
                        </a:solidFill>
                        <a:latin typeface="Times New Roman" pitchFamily="18" charset="0"/>
                        <a:ea typeface="+mn-ea"/>
                        <a:cs typeface="Times New Roman" pitchFamily="18" charset="0"/>
                      </a:endParaRPr>
                    </a:p>
                  </a:txBody>
                  <a:tcPr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10000"/>
                  </a:ext>
                </a:extLst>
              </a:tr>
              <a:tr h="2467440">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300" b="1" kern="1200" dirty="0" smtClean="0">
                          <a:solidFill>
                            <a:srgbClr val="000099"/>
                          </a:solidFill>
                          <a:latin typeface="Times New Roman" pitchFamily="18" charset="0"/>
                          <a:ea typeface="+mn-ea"/>
                          <a:cs typeface="Times New Roman" pitchFamily="18" charset="0"/>
                        </a:rPr>
                        <a:t>License </a:t>
                      </a:r>
                      <a:r>
                        <a:rPr lang="en-US" altLang="ru-RU" sz="1300" b="1" kern="1200" dirty="0" smtClean="0">
                          <a:solidFill>
                            <a:srgbClr val="000099"/>
                          </a:solidFill>
                          <a:latin typeface="Times New Roman" pitchFamily="18" charset="0"/>
                          <a:ea typeface="+mn-ea"/>
                          <a:cs typeface="Times New Roman" pitchFamily="18" charset="0"/>
                        </a:rPr>
                        <a:t>No</a:t>
                      </a:r>
                      <a:r>
                        <a:rPr lang="ru-RU" altLang="ru-RU" sz="1300" b="1" kern="1200" dirty="0" smtClean="0">
                          <a:solidFill>
                            <a:srgbClr val="000099"/>
                          </a:solidFill>
                          <a:latin typeface="Times New Roman" pitchFamily="18" charset="0"/>
                          <a:ea typeface="+mn-ea"/>
                          <a:cs typeface="Times New Roman" pitchFamily="18" charset="0"/>
                        </a:rPr>
                        <a:t>00-</a:t>
                      </a:r>
                      <a:r>
                        <a:rPr lang="en-US" altLang="ru-RU" sz="1300" b="1" kern="1200" dirty="0" smtClean="0">
                          <a:solidFill>
                            <a:srgbClr val="000099"/>
                          </a:solidFill>
                          <a:latin typeface="Times New Roman" pitchFamily="18" charset="0"/>
                          <a:ea typeface="+mn-ea"/>
                          <a:cs typeface="Times New Roman" pitchFamily="18" charset="0"/>
                        </a:rPr>
                        <a:t>DE</a:t>
                      </a:r>
                      <a:r>
                        <a:rPr lang="ru-RU" altLang="ru-RU" sz="1300" b="1" kern="1200" dirty="0" smtClean="0">
                          <a:solidFill>
                            <a:srgbClr val="000099"/>
                          </a:solidFill>
                          <a:latin typeface="Times New Roman" pitchFamily="18" charset="0"/>
                          <a:ea typeface="+mn-ea"/>
                          <a:cs typeface="Times New Roman" pitchFamily="18" charset="0"/>
                        </a:rPr>
                        <a:t>-001189 </a:t>
                      </a:r>
                      <a:r>
                        <a:rPr lang="en-US" altLang="ru-RU" sz="1300" b="1" kern="1200" dirty="0" smtClean="0">
                          <a:solidFill>
                            <a:srgbClr val="000099"/>
                          </a:solidFill>
                          <a:latin typeface="Times New Roman" pitchFamily="18" charset="0"/>
                          <a:ea typeface="+mn-ea"/>
                          <a:cs typeface="Times New Roman" pitchFamily="18" charset="0"/>
                        </a:rPr>
                        <a:t>Federal Service for Environmental, Technological, and Nuclear Supervision dated</a:t>
                      </a:r>
                      <a:r>
                        <a:rPr lang="ru-RU" altLang="ru-RU" sz="1300" b="1" kern="1200" dirty="0" smtClean="0">
                          <a:solidFill>
                            <a:srgbClr val="000099"/>
                          </a:solidFill>
                          <a:latin typeface="Times New Roman" pitchFamily="18" charset="0"/>
                          <a:ea typeface="+mn-ea"/>
                          <a:cs typeface="Times New Roman" pitchFamily="18" charset="0"/>
                        </a:rPr>
                        <a:t> 16</a:t>
                      </a:r>
                      <a:r>
                        <a:rPr lang="en-US" altLang="ru-RU" sz="1300" b="1" kern="1200" dirty="0" smtClean="0">
                          <a:solidFill>
                            <a:srgbClr val="000099"/>
                          </a:solidFill>
                          <a:latin typeface="Times New Roman" pitchFamily="18" charset="0"/>
                          <a:ea typeface="+mn-ea"/>
                          <a:cs typeface="Times New Roman" pitchFamily="18" charset="0"/>
                        </a:rPr>
                        <a:t>.05.</a:t>
                      </a:r>
                      <a:r>
                        <a:rPr lang="ru-RU" altLang="ru-RU" sz="1300" b="1" kern="1200" dirty="0" smtClean="0">
                          <a:solidFill>
                            <a:srgbClr val="000099"/>
                          </a:solidFill>
                          <a:latin typeface="Times New Roman" pitchFamily="18" charset="0"/>
                          <a:ea typeface="+mn-ea"/>
                          <a:cs typeface="Times New Roman" pitchFamily="18" charset="0"/>
                        </a:rPr>
                        <a:t>2003 (</a:t>
                      </a:r>
                      <a:r>
                        <a:rPr lang="en-US" altLang="ru-RU" sz="1300" b="1" kern="1200" dirty="0" smtClean="0">
                          <a:solidFill>
                            <a:srgbClr val="000099"/>
                          </a:solidFill>
                          <a:latin typeface="Times New Roman" pitchFamily="18" charset="0"/>
                          <a:ea typeface="+mn-ea"/>
                          <a:cs typeface="Times New Roman" pitchFamily="18" charset="0"/>
                        </a:rPr>
                        <a:t>unlimited</a:t>
                      </a:r>
                      <a:r>
                        <a:rPr lang="ru-RU" altLang="ru-RU" sz="1300" b="1" kern="1200" dirty="0" smtClean="0">
                          <a:solidFill>
                            <a:srgbClr val="000099"/>
                          </a:solidFill>
                          <a:latin typeface="Times New Roman" pitchFamily="18" charset="0"/>
                          <a:ea typeface="+mn-ea"/>
                          <a:cs typeface="Times New Roman" pitchFamily="18" charset="0"/>
                        </a:rPr>
                        <a:t>).</a:t>
                      </a:r>
                    </a:p>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300" b="1" kern="1200" dirty="0" smtClean="0">
                          <a:solidFill>
                            <a:srgbClr val="000099"/>
                          </a:solidFill>
                          <a:latin typeface="Times New Roman" pitchFamily="18" charset="0"/>
                          <a:ea typeface="+mn-ea"/>
                          <a:cs typeface="Times New Roman" pitchFamily="18" charset="0"/>
                        </a:rPr>
                        <a:t>Reissued </a:t>
                      </a:r>
                      <a:r>
                        <a:rPr lang="ru-RU" altLang="ru-RU" sz="1300" b="1" kern="1200" dirty="0" smtClean="0">
                          <a:solidFill>
                            <a:srgbClr val="000099"/>
                          </a:solidFill>
                          <a:latin typeface="Times New Roman" pitchFamily="18" charset="0"/>
                          <a:ea typeface="+mn-ea"/>
                          <a:cs typeface="Times New Roman" pitchFamily="18" charset="0"/>
                        </a:rPr>
                        <a:t>14.11.2017</a:t>
                      </a:r>
                    </a:p>
                  </a:txBody>
                  <a:tcPr marT="45744" marB="457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300" b="1" kern="1200" dirty="0" smtClean="0">
                          <a:solidFill>
                            <a:srgbClr val="000099"/>
                          </a:solidFill>
                          <a:latin typeface="Times New Roman" pitchFamily="18" charset="0"/>
                          <a:ea typeface="+mn-ea"/>
                          <a:cs typeface="Times New Roman" pitchFamily="18" charset="0"/>
                        </a:rPr>
                        <a:t>Authorized</a:t>
                      </a:r>
                      <a:r>
                        <a:rPr lang="en-US" altLang="ru-RU" sz="1300" b="1" kern="1200" baseline="0" dirty="0" smtClean="0">
                          <a:solidFill>
                            <a:srgbClr val="000099"/>
                          </a:solidFill>
                          <a:latin typeface="Times New Roman" pitchFamily="18" charset="0"/>
                          <a:ea typeface="+mn-ea"/>
                          <a:cs typeface="Times New Roman" pitchFamily="18" charset="0"/>
                        </a:rPr>
                        <a:t> to c</a:t>
                      </a:r>
                      <a:r>
                        <a:rPr lang="en-US" altLang="ru-RU" sz="1300" b="1" kern="1200" dirty="0" smtClean="0">
                          <a:solidFill>
                            <a:srgbClr val="000099"/>
                          </a:solidFill>
                          <a:latin typeface="Times New Roman" pitchFamily="18" charset="0"/>
                          <a:ea typeface="+mn-ea"/>
                          <a:cs typeface="Times New Roman" pitchFamily="18" charset="0"/>
                        </a:rPr>
                        <a:t>arry out expert examination of industrial safety, the types of activities are defined in the annex to the license:</a:t>
                      </a:r>
                    </a:p>
                    <a:p>
                      <a:pPr marL="0" marR="0" indent="0" algn="l" defTabSz="914400" rtl="0" eaLnBrk="1" fontAlgn="base" latinLnBrk="0" hangingPunct="1">
                        <a:lnSpc>
                          <a:spcPct val="100000"/>
                        </a:lnSpc>
                        <a:spcBef>
                          <a:spcPct val="20000"/>
                        </a:spcBef>
                        <a:spcAft>
                          <a:spcPct val="0"/>
                        </a:spcAft>
                        <a:buClr>
                          <a:schemeClr val="tx2"/>
                        </a:buClr>
                        <a:buSzPct val="70000"/>
                        <a:buFont typeface="Arial" pitchFamily="34" charset="0"/>
                        <a:buChar char="•"/>
                        <a:tabLst/>
                        <a:defRPr/>
                      </a:pPr>
                      <a:r>
                        <a:rPr lang="en-US" altLang="ru-RU" sz="1300" b="1" kern="1200" dirty="0" smtClean="0">
                          <a:solidFill>
                            <a:srgbClr val="000099"/>
                          </a:solidFill>
                          <a:latin typeface="Times New Roman" pitchFamily="18" charset="0"/>
                          <a:ea typeface="+mn-ea"/>
                          <a:cs typeface="Times New Roman" pitchFamily="18" charset="0"/>
                        </a:rPr>
                        <a:t> expert examination of industrial safety of the documentation for  the preservation, </a:t>
                      </a:r>
                      <a:r>
                        <a:rPr lang="en-US" altLang="ru-RU" sz="1300" b="1" kern="1200" dirty="0" smtClean="0">
                          <a:solidFill>
                            <a:srgbClr val="000099"/>
                          </a:solidFill>
                          <a:latin typeface="Times New Roman" pitchFamily="18" charset="0"/>
                          <a:ea typeface="+mn-ea"/>
                          <a:cs typeface="Times New Roman" pitchFamily="18" charset="0"/>
                        </a:rPr>
                        <a:t>liquidation</a:t>
                      </a:r>
                      <a:r>
                        <a:rPr lang="en-US" altLang="ru-RU" sz="1300" b="1" kern="1200" baseline="0" dirty="0" smtClean="0">
                          <a:solidFill>
                            <a:srgbClr val="000099"/>
                          </a:solidFill>
                          <a:latin typeface="Times New Roman" pitchFamily="18" charset="0"/>
                          <a:ea typeface="+mn-ea"/>
                          <a:cs typeface="Times New Roman" pitchFamily="18" charset="0"/>
                        </a:rPr>
                        <a:t> </a:t>
                      </a:r>
                      <a:r>
                        <a:rPr lang="en-US" altLang="ru-RU" sz="1300" b="1" kern="1200" dirty="0" smtClean="0">
                          <a:solidFill>
                            <a:srgbClr val="000099"/>
                          </a:solidFill>
                          <a:latin typeface="Times New Roman" pitchFamily="18" charset="0"/>
                          <a:ea typeface="+mn-ea"/>
                          <a:cs typeface="Times New Roman" pitchFamily="18" charset="0"/>
                        </a:rPr>
                        <a:t>of a hazardous production facility;</a:t>
                      </a:r>
                    </a:p>
                    <a:p>
                      <a:pPr marL="0" marR="0" indent="0" algn="l" defTabSz="914400" rtl="0" eaLnBrk="1" fontAlgn="base" latinLnBrk="0" hangingPunct="1">
                        <a:lnSpc>
                          <a:spcPct val="100000"/>
                        </a:lnSpc>
                        <a:spcBef>
                          <a:spcPct val="20000"/>
                        </a:spcBef>
                        <a:spcAft>
                          <a:spcPct val="0"/>
                        </a:spcAft>
                        <a:buClr>
                          <a:schemeClr val="tx2"/>
                        </a:buClr>
                        <a:buSzPct val="70000"/>
                        <a:buFont typeface="Arial" pitchFamily="34" charset="0"/>
                        <a:buChar char="•"/>
                        <a:tabLst/>
                        <a:defRPr/>
                      </a:pPr>
                      <a:r>
                        <a:rPr lang="en-US" altLang="ru-RU" sz="1300" b="1" kern="1200" dirty="0" smtClean="0">
                          <a:solidFill>
                            <a:srgbClr val="000099"/>
                          </a:solidFill>
                          <a:latin typeface="Times New Roman" pitchFamily="18" charset="0"/>
                          <a:ea typeface="+mn-ea"/>
                          <a:cs typeface="Times New Roman" pitchFamily="18" charset="0"/>
                        </a:rPr>
                        <a:t> expert examination of industrial safety of the documentation for technical re-equipment of a hazardous production facility if this documentation is not a part of the design documentation of such a facility, subject to examination in accordance with the legislation of the Russian Federation;</a:t>
                      </a:r>
                    </a:p>
                    <a:p>
                      <a:pPr marL="0" marR="0" indent="0" algn="l" defTabSz="914400" rtl="0" eaLnBrk="1" fontAlgn="base" latinLnBrk="0" hangingPunct="1">
                        <a:lnSpc>
                          <a:spcPct val="100000"/>
                        </a:lnSpc>
                        <a:spcBef>
                          <a:spcPct val="20000"/>
                        </a:spcBef>
                        <a:spcAft>
                          <a:spcPct val="0"/>
                        </a:spcAft>
                        <a:buClr>
                          <a:schemeClr val="tx2"/>
                        </a:buClr>
                        <a:buSzPct val="70000"/>
                        <a:buFont typeface="Arial" pitchFamily="34" charset="0"/>
                        <a:buChar char="•"/>
                        <a:tabLst/>
                        <a:defRPr/>
                      </a:pPr>
                      <a:r>
                        <a:rPr lang="en-US" altLang="ru-RU" sz="1300" b="1" kern="1200" dirty="0" smtClean="0">
                          <a:solidFill>
                            <a:srgbClr val="000099"/>
                          </a:solidFill>
                          <a:latin typeface="Times New Roman" pitchFamily="18" charset="0"/>
                          <a:ea typeface="+mn-ea"/>
                          <a:cs typeface="Times New Roman" pitchFamily="18" charset="0"/>
                        </a:rPr>
                        <a:t> expert examination of industrial safety of technical equipment in</a:t>
                      </a:r>
                      <a:r>
                        <a:rPr lang="en-US" altLang="ru-RU" sz="1300" b="1" kern="1200" baseline="0" dirty="0" smtClean="0">
                          <a:solidFill>
                            <a:srgbClr val="000099"/>
                          </a:solidFill>
                          <a:latin typeface="Times New Roman" pitchFamily="18" charset="0"/>
                          <a:ea typeface="+mn-ea"/>
                          <a:cs typeface="Times New Roman" pitchFamily="18" charset="0"/>
                        </a:rPr>
                        <a:t> use at a </a:t>
                      </a:r>
                      <a:r>
                        <a:rPr lang="en-US" altLang="ru-RU" sz="1300" b="1" kern="1200" dirty="0" smtClean="0">
                          <a:solidFill>
                            <a:srgbClr val="000099"/>
                          </a:solidFill>
                          <a:latin typeface="Times New Roman" pitchFamily="18" charset="0"/>
                          <a:ea typeface="+mn-ea"/>
                          <a:cs typeface="Times New Roman" pitchFamily="18" charset="0"/>
                        </a:rPr>
                        <a:t>hazardous production facility.</a:t>
                      </a:r>
                    </a:p>
                  </a:txBody>
                  <a:tcPr marT="45744" marB="457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1567346">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300" b="1" kern="1200" dirty="0" smtClean="0">
                          <a:solidFill>
                            <a:srgbClr val="000099"/>
                          </a:solidFill>
                          <a:latin typeface="Times New Roman" pitchFamily="18" charset="0"/>
                          <a:ea typeface="+mn-ea"/>
                          <a:cs typeface="Times New Roman" pitchFamily="18" charset="0"/>
                        </a:rPr>
                        <a:t>License </a:t>
                      </a:r>
                      <a:r>
                        <a:rPr lang="en-US" altLang="ru-RU" sz="1300" b="1" kern="1200" dirty="0" smtClean="0">
                          <a:solidFill>
                            <a:srgbClr val="000099"/>
                          </a:solidFill>
                          <a:latin typeface="Times New Roman" pitchFamily="18" charset="0"/>
                          <a:ea typeface="+mn-ea"/>
                          <a:cs typeface="Times New Roman" pitchFamily="18" charset="0"/>
                        </a:rPr>
                        <a:t>No</a:t>
                      </a:r>
                      <a:r>
                        <a:rPr lang="ru-RU" altLang="ru-RU" sz="1300" b="1" kern="1200" dirty="0" smtClean="0">
                          <a:solidFill>
                            <a:srgbClr val="000099"/>
                          </a:solidFill>
                          <a:latin typeface="Times New Roman" pitchFamily="18" charset="0"/>
                          <a:ea typeface="+mn-ea"/>
                          <a:cs typeface="Times New Roman" pitchFamily="18" charset="0"/>
                        </a:rPr>
                        <a:t>54-</a:t>
                      </a:r>
                      <a:r>
                        <a:rPr lang="en-US" altLang="ru-RU" sz="1300" b="1" kern="1200" dirty="0" smtClean="0">
                          <a:solidFill>
                            <a:srgbClr val="000099"/>
                          </a:solidFill>
                          <a:latin typeface="Times New Roman" pitchFamily="18" charset="0"/>
                          <a:ea typeface="+mn-ea"/>
                          <a:cs typeface="Times New Roman" pitchFamily="18" charset="0"/>
                        </a:rPr>
                        <a:t>B</a:t>
                      </a:r>
                      <a:r>
                        <a:rPr lang="ru-RU" altLang="ru-RU" sz="1300" b="1" kern="1200" dirty="0" smtClean="0">
                          <a:solidFill>
                            <a:srgbClr val="000099"/>
                          </a:solidFill>
                          <a:latin typeface="Times New Roman" pitchFamily="18" charset="0"/>
                          <a:ea typeface="+mn-ea"/>
                          <a:cs typeface="Times New Roman" pitchFamily="18" charset="0"/>
                        </a:rPr>
                        <a:t>/00310  </a:t>
                      </a:r>
                      <a:r>
                        <a:rPr lang="en-US" altLang="ru-RU" sz="1300" b="1" kern="1200" dirty="0" smtClean="0">
                          <a:solidFill>
                            <a:srgbClr val="000099"/>
                          </a:solidFill>
                          <a:latin typeface="Times New Roman" pitchFamily="18" charset="0"/>
                          <a:ea typeface="+mn-ea"/>
                          <a:cs typeface="Times New Roman" pitchFamily="18" charset="0"/>
                        </a:rPr>
                        <a:t>Ministry of the Russian Federation for Civil Defense, Emergency Management and Natural Disasters Response dated </a:t>
                      </a:r>
                      <a:r>
                        <a:rPr lang="ru-RU" altLang="ru-RU" sz="1300" b="1" kern="1200" dirty="0" smtClean="0">
                          <a:solidFill>
                            <a:srgbClr val="000099"/>
                          </a:solidFill>
                          <a:latin typeface="Times New Roman" pitchFamily="18" charset="0"/>
                          <a:ea typeface="+mn-ea"/>
                          <a:cs typeface="Times New Roman" pitchFamily="18" charset="0"/>
                        </a:rPr>
                        <a:t>15</a:t>
                      </a:r>
                      <a:r>
                        <a:rPr lang="en-US" altLang="ru-RU" sz="1300" b="1" kern="1200" dirty="0" smtClean="0">
                          <a:solidFill>
                            <a:srgbClr val="000099"/>
                          </a:solidFill>
                          <a:latin typeface="Times New Roman" pitchFamily="18" charset="0"/>
                          <a:ea typeface="+mn-ea"/>
                          <a:cs typeface="Times New Roman" pitchFamily="18" charset="0"/>
                        </a:rPr>
                        <a:t>.12.</a:t>
                      </a:r>
                      <a:r>
                        <a:rPr lang="ru-RU" altLang="ru-RU" sz="1300" b="1" kern="1200" dirty="0" smtClean="0">
                          <a:solidFill>
                            <a:srgbClr val="000099"/>
                          </a:solidFill>
                          <a:latin typeface="Times New Roman" pitchFamily="18" charset="0"/>
                          <a:ea typeface="+mn-ea"/>
                          <a:cs typeface="Times New Roman" pitchFamily="18" charset="0"/>
                        </a:rPr>
                        <a:t>2010</a:t>
                      </a:r>
                      <a:r>
                        <a:rPr lang="en-US" altLang="ru-RU" sz="1300" b="1" kern="1200" dirty="0" smtClean="0">
                          <a:solidFill>
                            <a:srgbClr val="000099"/>
                          </a:solidFill>
                          <a:latin typeface="Times New Roman" pitchFamily="18" charset="0"/>
                          <a:ea typeface="+mn-ea"/>
                          <a:cs typeface="Times New Roman" pitchFamily="18" charset="0"/>
                        </a:rPr>
                        <a:t> </a:t>
                      </a:r>
                      <a:r>
                        <a:rPr lang="ru-RU" altLang="ru-RU" sz="1300" b="1" kern="1200" dirty="0" smtClean="0">
                          <a:solidFill>
                            <a:srgbClr val="000099"/>
                          </a:solidFill>
                          <a:latin typeface="Times New Roman" pitchFamily="18" charset="0"/>
                          <a:ea typeface="+mn-ea"/>
                          <a:cs typeface="Times New Roman" pitchFamily="18" charset="0"/>
                        </a:rPr>
                        <a:t>(</a:t>
                      </a:r>
                      <a:r>
                        <a:rPr lang="en-US" altLang="ru-RU" sz="1300" b="1" kern="1200" dirty="0" smtClean="0">
                          <a:solidFill>
                            <a:srgbClr val="000099"/>
                          </a:solidFill>
                          <a:latin typeface="Times New Roman" pitchFamily="18" charset="0"/>
                          <a:ea typeface="+mn-ea"/>
                          <a:cs typeface="Times New Roman" pitchFamily="18" charset="0"/>
                        </a:rPr>
                        <a:t>unlimited</a:t>
                      </a:r>
                      <a:r>
                        <a:rPr lang="ru-RU" altLang="ru-RU" sz="1300" b="1" kern="1200" dirty="0" smtClean="0">
                          <a:solidFill>
                            <a:srgbClr val="000099"/>
                          </a:solidFill>
                          <a:latin typeface="Times New Roman" pitchFamily="18" charset="0"/>
                          <a:ea typeface="+mn-ea"/>
                          <a:cs typeface="Times New Roman" pitchFamily="18" charset="0"/>
                        </a:rPr>
                        <a:t>).</a:t>
                      </a:r>
                    </a:p>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300" b="1" kern="1200" dirty="0" smtClean="0">
                          <a:solidFill>
                            <a:srgbClr val="000099"/>
                          </a:solidFill>
                          <a:latin typeface="Times New Roman" pitchFamily="18" charset="0"/>
                          <a:ea typeface="+mn-ea"/>
                          <a:cs typeface="Times New Roman" pitchFamily="18" charset="0"/>
                        </a:rPr>
                        <a:t>Reissued </a:t>
                      </a:r>
                      <a:r>
                        <a:rPr lang="ru-RU" altLang="ru-RU" sz="1300" b="1" kern="1200" dirty="0" smtClean="0">
                          <a:solidFill>
                            <a:srgbClr val="000099"/>
                          </a:solidFill>
                          <a:latin typeface="Times New Roman" pitchFamily="18" charset="0"/>
                          <a:ea typeface="+mn-ea"/>
                          <a:cs typeface="Times New Roman" pitchFamily="18" charset="0"/>
                        </a:rPr>
                        <a:t>12.10.2017</a:t>
                      </a:r>
                    </a:p>
                  </a:txBody>
                  <a:tcPr marT="45744" marB="457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300" b="1" kern="1200" dirty="0" smtClean="0">
                          <a:solidFill>
                            <a:srgbClr val="000099"/>
                          </a:solidFill>
                          <a:latin typeface="Times New Roman" pitchFamily="18" charset="0"/>
                          <a:ea typeface="+mn-ea"/>
                          <a:cs typeface="Times New Roman" pitchFamily="18" charset="0"/>
                        </a:rPr>
                        <a:t>Installation, maintenance and repair of fire safety devices of buildings and facilities.</a:t>
                      </a:r>
                    </a:p>
                  </a:txBody>
                  <a:tcPr marT="45744" marB="457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bl>
          </a:graphicData>
        </a:graphic>
      </p:graphicFrame>
    </p:spTree>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Номер слайда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fld id="{B3F4139D-3D3D-45E1-8EFF-12236039510D}" type="slidenum">
              <a:rPr lang="ru-RU" altLang="ru-RU" sz="1200" smtClean="0">
                <a:solidFill>
                  <a:srgbClr val="006600"/>
                </a:solidFill>
              </a:rPr>
              <a:pPr>
                <a:spcBef>
                  <a:spcPct val="0"/>
                </a:spcBef>
                <a:buClrTx/>
                <a:buSzTx/>
                <a:buFontTx/>
                <a:buNone/>
              </a:pPr>
              <a:t>10</a:t>
            </a:fld>
            <a:endParaRPr lang="ru-RU" altLang="ru-RU" sz="1200" dirty="0" smtClean="0">
              <a:solidFill>
                <a:srgbClr val="006600"/>
              </a:solidFill>
            </a:endParaRPr>
          </a:p>
        </p:txBody>
      </p:sp>
      <p:sp>
        <p:nvSpPr>
          <p:cNvPr id="2" name="Заголовок 1"/>
          <p:cNvSpPr>
            <a:spLocks noGrp="1"/>
          </p:cNvSpPr>
          <p:nvPr>
            <p:ph type="title" idx="4294967295"/>
          </p:nvPr>
        </p:nvSpPr>
        <p:spPr>
          <a:xfrm>
            <a:off x="1403648" y="764704"/>
            <a:ext cx="5988069" cy="720000"/>
          </a:xfrm>
        </p:spPr>
        <p:txBody>
          <a:bodyPr anchor="ctr"/>
          <a:lstStyle/>
          <a:p>
            <a:pPr eaLnBrk="1" hangingPunct="1">
              <a:defRPr/>
            </a:pPr>
            <a:r>
              <a:rPr lang="ru-RU" sz="2400" kern="1200" dirty="0" smtClean="0">
                <a:effectLst>
                  <a:outerShdw blurRad="38100" dist="38100" dir="2700000" algn="tl" rotWithShape="0">
                    <a:srgbClr val="C0C0C0"/>
                  </a:outerShdw>
                </a:effectLst>
                <a:ea typeface="+mn-ea"/>
                <a:cs typeface="+mn-cs"/>
              </a:rPr>
              <a:t>4.1 </a:t>
            </a:r>
            <a:r>
              <a:rPr lang="en-US" sz="2400" kern="1200" dirty="0" smtClean="0">
                <a:effectLst>
                  <a:outerShdw blurRad="38100" dist="38100" dir="2700000" algn="tl" rotWithShape="0">
                    <a:srgbClr val="C0C0C0"/>
                  </a:outerShdw>
                </a:effectLst>
                <a:ea typeface="+mn-ea"/>
                <a:cs typeface="+mn-cs"/>
              </a:rPr>
              <a:t>Additional certificates</a:t>
            </a:r>
            <a:endParaRPr lang="ru-RU" sz="2400" dirty="0"/>
          </a:p>
        </p:txBody>
      </p:sp>
      <p:graphicFrame>
        <p:nvGraphicFramePr>
          <p:cNvPr id="3" name="Таблица 2"/>
          <p:cNvGraphicFramePr>
            <a:graphicFrameLocks noGrp="1"/>
          </p:cNvGraphicFramePr>
          <p:nvPr>
            <p:extLst>
              <p:ext uri="{D42A27DB-BD31-4B8C-83A1-F6EECF244321}">
                <p14:modId xmlns="" xmlns:p14="http://schemas.microsoft.com/office/powerpoint/2010/main" val="863303871"/>
              </p:ext>
            </p:extLst>
          </p:nvPr>
        </p:nvGraphicFramePr>
        <p:xfrm>
          <a:off x="990600" y="1682696"/>
          <a:ext cx="7757864" cy="4410600"/>
        </p:xfrm>
        <a:graphic>
          <a:graphicData uri="http://schemas.openxmlformats.org/drawingml/2006/table">
            <a:tbl>
              <a:tblPr firstRow="1" bandRow="1">
                <a:tableStyleId>{F5AB1C69-6EDB-4FF4-983F-18BD219EF322}</a:tableStyleId>
              </a:tblPr>
              <a:tblGrid>
                <a:gridCol w="2549623">
                  <a:extLst>
                    <a:ext uri="{9D8B030D-6E8A-4147-A177-3AD203B41FA5}">
                      <a16:colId xmlns="" xmlns:a16="http://schemas.microsoft.com/office/drawing/2014/main" val="20000"/>
                    </a:ext>
                  </a:extLst>
                </a:gridCol>
                <a:gridCol w="5208241">
                  <a:extLst>
                    <a:ext uri="{9D8B030D-6E8A-4147-A177-3AD203B41FA5}">
                      <a16:colId xmlns="" xmlns:a16="http://schemas.microsoft.com/office/drawing/2014/main" val="20001"/>
                    </a:ext>
                  </a:extLst>
                </a:gridCol>
              </a:tblGrid>
              <a:tr h="506275">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dirty="0" smtClean="0">
                          <a:solidFill>
                            <a:srgbClr val="000099"/>
                          </a:solidFill>
                          <a:latin typeface="Times New Roman" pitchFamily="18" charset="0"/>
                          <a:ea typeface="+mn-ea"/>
                          <a:cs typeface="Times New Roman" pitchFamily="18" charset="0"/>
                        </a:rPr>
                        <a:t>Authorization document</a:t>
                      </a:r>
                      <a:r>
                        <a:rPr lang="ru-RU" altLang="ru-RU" sz="1400" b="1" dirty="0" smtClean="0">
                          <a:solidFill>
                            <a:srgbClr val="000099"/>
                          </a:solidFill>
                          <a:latin typeface="Times New Roman" pitchFamily="18" charset="0"/>
                          <a:ea typeface="+mn-ea"/>
                          <a:cs typeface="Times New Roman" pitchFamily="18" charset="0"/>
                        </a:rPr>
                        <a:t>, </a:t>
                      </a:r>
                      <a:r>
                        <a:rPr lang="en-US" altLang="ru-RU" sz="1400" b="1" dirty="0" smtClean="0">
                          <a:solidFill>
                            <a:srgbClr val="000099"/>
                          </a:solidFill>
                          <a:latin typeface="Times New Roman" pitchFamily="18" charset="0"/>
                          <a:ea typeface="+mn-ea"/>
                          <a:cs typeface="Times New Roman" pitchFamily="18" charset="0"/>
                        </a:rPr>
                        <a:t>period</a:t>
                      </a:r>
                      <a:r>
                        <a:rPr lang="en-US" altLang="ru-RU" sz="1400" b="1" baseline="0" dirty="0" smtClean="0">
                          <a:solidFill>
                            <a:srgbClr val="000099"/>
                          </a:solidFill>
                          <a:latin typeface="Times New Roman" pitchFamily="18" charset="0"/>
                          <a:ea typeface="+mn-ea"/>
                          <a:cs typeface="Times New Roman" pitchFamily="18" charset="0"/>
                        </a:rPr>
                        <a:t> of validity</a:t>
                      </a:r>
                      <a:endParaRPr lang="ru-RU" altLang="ru-RU" sz="1400" b="1" dirty="0">
                        <a:solidFill>
                          <a:srgbClr val="000099"/>
                        </a:solidFill>
                        <a:latin typeface="Times New Roman" pitchFamily="18" charset="0"/>
                        <a:ea typeface="+mn-ea"/>
                        <a:cs typeface="Times New Roman" pitchFamily="18" charset="0"/>
                      </a:endParaRPr>
                    </a:p>
                  </a:txBody>
                  <a:tcPr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552450" marR="0" indent="-55245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400" b="1" dirty="0" smtClean="0">
                          <a:solidFill>
                            <a:srgbClr val="000099"/>
                          </a:solidFill>
                          <a:latin typeface="Times New Roman" pitchFamily="18" charset="0"/>
                          <a:ea typeface="+mn-ea"/>
                          <a:cs typeface="Times New Roman" pitchFamily="18" charset="0"/>
                        </a:rPr>
                        <a:t>Authorized works</a:t>
                      </a:r>
                      <a:endParaRPr lang="ru-RU" altLang="ru-RU" sz="1400" b="1" dirty="0">
                        <a:solidFill>
                          <a:srgbClr val="000099"/>
                        </a:solidFill>
                        <a:latin typeface="Times New Roman" pitchFamily="18" charset="0"/>
                        <a:ea typeface="+mn-ea"/>
                        <a:cs typeface="Times New Roman" pitchFamily="18" charset="0"/>
                      </a:endParaRPr>
                    </a:p>
                  </a:txBody>
                  <a:tcPr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10000"/>
                  </a:ext>
                </a:extLst>
              </a:tr>
              <a:tr h="1599216">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300" b="1" kern="1200" baseline="0" dirty="0" smtClean="0">
                          <a:solidFill>
                            <a:srgbClr val="000099"/>
                          </a:solidFill>
                          <a:latin typeface="Times New Roman" pitchFamily="18" charset="0"/>
                          <a:ea typeface="+mn-ea"/>
                          <a:cs typeface="Times New Roman" pitchFamily="18" charset="0"/>
                        </a:rPr>
                        <a:t>Certificate of attestation No</a:t>
                      </a:r>
                      <a:r>
                        <a:rPr lang="ru-RU" altLang="ru-RU" sz="1300" b="1" kern="1200" baseline="0" dirty="0" smtClean="0">
                          <a:solidFill>
                            <a:srgbClr val="000099"/>
                          </a:solidFill>
                          <a:latin typeface="Times New Roman" pitchFamily="18" charset="0"/>
                          <a:ea typeface="+mn-ea"/>
                          <a:cs typeface="Times New Roman" pitchFamily="18" charset="0"/>
                        </a:rPr>
                        <a:t>41А180627 </a:t>
                      </a:r>
                      <a:r>
                        <a:rPr lang="en-US" altLang="ru-RU" sz="1300" b="1" kern="1200" baseline="0" dirty="0" smtClean="0">
                          <a:solidFill>
                            <a:srgbClr val="000099"/>
                          </a:solidFill>
                          <a:latin typeface="Times New Roman" pitchFamily="18" charset="0"/>
                          <a:ea typeface="+mn-ea"/>
                          <a:cs typeface="Times New Roman" pitchFamily="18" charset="0"/>
                        </a:rPr>
                        <a:t>ANO SCNTO “</a:t>
                      </a:r>
                      <a:r>
                        <a:rPr lang="en-US" altLang="ru-RU" sz="1300" b="1" kern="1200" baseline="0" dirty="0" err="1" smtClean="0">
                          <a:solidFill>
                            <a:srgbClr val="000099"/>
                          </a:solidFill>
                          <a:latin typeface="Times New Roman" pitchFamily="18" charset="0"/>
                          <a:ea typeface="+mn-ea"/>
                          <a:cs typeface="Times New Roman" pitchFamily="18" charset="0"/>
                        </a:rPr>
                        <a:t>Prombezopasnost-Sibir</a:t>
                      </a:r>
                      <a:r>
                        <a:rPr lang="en-US" altLang="ru-RU" sz="1300" b="1" kern="1200" baseline="0" dirty="0" smtClean="0">
                          <a:solidFill>
                            <a:srgbClr val="000099"/>
                          </a:solidFill>
                          <a:latin typeface="Times New Roman" pitchFamily="18" charset="0"/>
                          <a:ea typeface="+mn-ea"/>
                          <a:cs typeface="Times New Roman" pitchFamily="18" charset="0"/>
                        </a:rPr>
                        <a:t>”</a:t>
                      </a:r>
                      <a:endParaRPr lang="ru-RU" altLang="ru-RU" sz="1300" b="1" kern="1200" baseline="0" dirty="0" smtClean="0">
                        <a:solidFill>
                          <a:srgbClr val="000099"/>
                        </a:solidFill>
                        <a:latin typeface="Times New Roman" pitchFamily="18" charset="0"/>
                        <a:ea typeface="+mn-ea"/>
                        <a:cs typeface="Times New Roman" pitchFamily="18" charset="0"/>
                      </a:endParaRPr>
                    </a:p>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ru-RU" altLang="ru-RU" sz="1300" b="1" kern="1200" baseline="0" dirty="0" smtClean="0">
                          <a:solidFill>
                            <a:srgbClr val="000099"/>
                          </a:solidFill>
                          <a:latin typeface="Times New Roman" pitchFamily="18" charset="0"/>
                          <a:ea typeface="+mn-ea"/>
                          <a:cs typeface="Times New Roman" pitchFamily="18" charset="0"/>
                        </a:rPr>
                        <a:t>(</a:t>
                      </a:r>
                      <a:r>
                        <a:rPr lang="en-US" altLang="ru-RU" sz="1300" b="1" kern="1200" baseline="0" dirty="0" smtClean="0">
                          <a:solidFill>
                            <a:srgbClr val="000099"/>
                          </a:solidFill>
                          <a:latin typeface="Times New Roman" pitchFamily="18" charset="0"/>
                          <a:ea typeface="+mn-ea"/>
                          <a:cs typeface="Times New Roman" pitchFamily="18" charset="0"/>
                        </a:rPr>
                        <a:t>valid till</a:t>
                      </a:r>
                      <a:r>
                        <a:rPr lang="ru-RU" altLang="ru-RU" sz="1300" b="1" kern="1200" baseline="0" dirty="0" smtClean="0">
                          <a:solidFill>
                            <a:srgbClr val="000099"/>
                          </a:solidFill>
                          <a:latin typeface="Times New Roman" pitchFamily="18" charset="0"/>
                          <a:ea typeface="+mn-ea"/>
                          <a:cs typeface="Times New Roman" pitchFamily="18" charset="0"/>
                        </a:rPr>
                        <a:t> 02.10.2023)</a:t>
                      </a:r>
                      <a:endParaRPr lang="ru-RU" altLang="ru-RU" sz="1300" b="1" kern="1200" baseline="0" dirty="0">
                        <a:solidFill>
                          <a:srgbClr val="000099"/>
                        </a:solidFill>
                        <a:latin typeface="Times New Roman" pitchFamily="18" charset="0"/>
                        <a:ea typeface="+mn-ea"/>
                        <a:cs typeface="Times New Roman" pitchFamily="18" charset="0"/>
                      </a:endParaRP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300" b="1" kern="1200" dirty="0" smtClean="0">
                          <a:solidFill>
                            <a:srgbClr val="000099"/>
                          </a:solidFill>
                          <a:latin typeface="Times New Roman" pitchFamily="18" charset="0"/>
                          <a:ea typeface="+mn-ea"/>
                          <a:cs typeface="Times New Roman" pitchFamily="18" charset="0"/>
                        </a:rPr>
                        <a:t>Nondestructive testing &amp; diagnostic laboratory is authorized</a:t>
                      </a:r>
                      <a:r>
                        <a:rPr lang="en-US" altLang="ru-RU" sz="1300" b="1" kern="1200" baseline="0" dirty="0" smtClean="0">
                          <a:solidFill>
                            <a:srgbClr val="000099"/>
                          </a:solidFill>
                          <a:latin typeface="Times New Roman" pitchFamily="18" charset="0"/>
                          <a:ea typeface="+mn-ea"/>
                          <a:cs typeface="Times New Roman" pitchFamily="18" charset="0"/>
                        </a:rPr>
                        <a:t> to carry out NDT of equipment and materials at the following facilities:</a:t>
                      </a:r>
                      <a:endParaRPr lang="en-US" altLang="ru-RU" sz="1300" b="1" kern="1200" dirty="0" smtClean="0">
                        <a:solidFill>
                          <a:srgbClr val="000099"/>
                        </a:solidFill>
                        <a:latin typeface="Times New Roman" pitchFamily="18" charset="0"/>
                        <a:ea typeface="+mn-ea"/>
                        <a:cs typeface="Times New Roman" pitchFamily="18" charset="0"/>
                      </a:endParaRPr>
                    </a:p>
                    <a:p>
                      <a:pPr marL="0" marR="0" indent="0" algn="l" defTabSz="914400" rtl="0" eaLnBrk="1" fontAlgn="base" latinLnBrk="0" hangingPunct="1">
                        <a:lnSpc>
                          <a:spcPct val="100000"/>
                        </a:lnSpc>
                        <a:spcBef>
                          <a:spcPct val="20000"/>
                        </a:spcBef>
                        <a:spcAft>
                          <a:spcPct val="0"/>
                        </a:spcAft>
                        <a:buClr>
                          <a:schemeClr val="tx2"/>
                        </a:buClr>
                        <a:buSzPct val="70000"/>
                        <a:buFont typeface="Arial" pitchFamily="34" charset="0"/>
                        <a:buChar char="•"/>
                        <a:tabLst/>
                        <a:defRPr/>
                      </a:pPr>
                      <a:r>
                        <a:rPr lang="en-US" altLang="ru-RU" sz="1300" b="1" kern="1200" dirty="0" smtClean="0">
                          <a:solidFill>
                            <a:srgbClr val="000099"/>
                          </a:solidFill>
                          <a:latin typeface="Times New Roman" pitchFamily="18" charset="0"/>
                          <a:ea typeface="+mn-ea"/>
                          <a:cs typeface="Times New Roman" pitchFamily="18" charset="0"/>
                        </a:rPr>
                        <a:t> Facilities under</a:t>
                      </a:r>
                      <a:r>
                        <a:rPr lang="en-US" altLang="ru-RU" sz="1300" b="1" kern="1200" baseline="0" dirty="0" smtClean="0">
                          <a:solidFill>
                            <a:srgbClr val="000099"/>
                          </a:solidFill>
                          <a:latin typeface="Times New Roman" pitchFamily="18" charset="0"/>
                          <a:ea typeface="+mn-ea"/>
                          <a:cs typeface="Times New Roman" pitchFamily="18" charset="0"/>
                        </a:rPr>
                        <a:t> supervision of </a:t>
                      </a:r>
                      <a:r>
                        <a:rPr lang="en-US" altLang="ru-RU" sz="1300" b="1" dirty="0" smtClean="0">
                          <a:solidFill>
                            <a:srgbClr val="000099"/>
                          </a:solidFill>
                          <a:latin typeface="Times New Roman" pitchFamily="18" charset="0"/>
                          <a:cs typeface="Times New Roman" pitchFamily="18" charset="0"/>
                        </a:rPr>
                        <a:t>Boiler and Pressure Vessel Code (boilers,</a:t>
                      </a:r>
                      <a:r>
                        <a:rPr lang="en-US" altLang="ru-RU" sz="1300" b="1" baseline="0" dirty="0" smtClean="0">
                          <a:solidFill>
                            <a:srgbClr val="000099"/>
                          </a:solidFill>
                          <a:latin typeface="Times New Roman" pitchFamily="18" charset="0"/>
                          <a:cs typeface="Times New Roman" pitchFamily="18" charset="0"/>
                        </a:rPr>
                        <a:t> vessels and pipelines under pressure);</a:t>
                      </a:r>
                    </a:p>
                    <a:p>
                      <a:pPr marL="0" marR="0" indent="0" algn="l" defTabSz="914400" rtl="0" eaLnBrk="1" fontAlgn="base" latinLnBrk="0" hangingPunct="1">
                        <a:lnSpc>
                          <a:spcPct val="100000"/>
                        </a:lnSpc>
                        <a:spcBef>
                          <a:spcPct val="20000"/>
                        </a:spcBef>
                        <a:spcAft>
                          <a:spcPct val="0"/>
                        </a:spcAft>
                        <a:buClr>
                          <a:schemeClr val="tx2"/>
                        </a:buClr>
                        <a:buSzPct val="70000"/>
                        <a:buFont typeface="Arial" pitchFamily="34" charset="0"/>
                        <a:buChar char="•"/>
                        <a:tabLst/>
                        <a:defRPr/>
                      </a:pPr>
                      <a:r>
                        <a:rPr lang="en-US" altLang="ru-RU" sz="1300" b="1" kern="1200" baseline="0" dirty="0" smtClean="0">
                          <a:solidFill>
                            <a:srgbClr val="000099"/>
                          </a:solidFill>
                          <a:latin typeface="Times New Roman" pitchFamily="18" charset="0"/>
                          <a:ea typeface="+mn-ea"/>
                          <a:cs typeface="Times New Roman" pitchFamily="18" charset="0"/>
                        </a:rPr>
                        <a:t> Gas supply systems (gas distribution);</a:t>
                      </a:r>
                    </a:p>
                    <a:p>
                      <a:pPr marL="0" marR="0" indent="0" algn="l" defTabSz="914400" rtl="0" eaLnBrk="1" fontAlgn="base" latinLnBrk="0" hangingPunct="1">
                        <a:lnSpc>
                          <a:spcPct val="100000"/>
                        </a:lnSpc>
                        <a:spcBef>
                          <a:spcPct val="20000"/>
                        </a:spcBef>
                        <a:spcAft>
                          <a:spcPct val="0"/>
                        </a:spcAft>
                        <a:buClr>
                          <a:schemeClr val="tx2"/>
                        </a:buClr>
                        <a:buSzPct val="70000"/>
                        <a:buFont typeface="Arial" pitchFamily="34" charset="0"/>
                        <a:buChar char="•"/>
                        <a:tabLst/>
                        <a:defRPr/>
                      </a:pPr>
                      <a:r>
                        <a:rPr lang="en-US" altLang="ru-RU" sz="1300" b="1" kern="1200" baseline="0" dirty="0" smtClean="0">
                          <a:solidFill>
                            <a:srgbClr val="000099"/>
                          </a:solidFill>
                          <a:latin typeface="Times New Roman" pitchFamily="18" charset="0"/>
                          <a:ea typeface="+mn-ea"/>
                          <a:cs typeface="Times New Roman" pitchFamily="18" charset="0"/>
                        </a:rPr>
                        <a:t> O</a:t>
                      </a:r>
                      <a:r>
                        <a:rPr lang="en-US" altLang="ru-RU" sz="1300" b="1" kern="1200" dirty="0" smtClean="0">
                          <a:solidFill>
                            <a:srgbClr val="000099"/>
                          </a:solidFill>
                          <a:latin typeface="Times New Roman" pitchFamily="18" charset="0"/>
                          <a:ea typeface="+mn-ea"/>
                          <a:cs typeface="Times New Roman" pitchFamily="18" charset="0"/>
                        </a:rPr>
                        <a:t>il and gas industry equipment;</a:t>
                      </a:r>
                    </a:p>
                    <a:p>
                      <a:pPr marL="0" marR="0" indent="0" algn="l" defTabSz="914400" rtl="0" eaLnBrk="1" fontAlgn="base" latinLnBrk="0" hangingPunct="1">
                        <a:lnSpc>
                          <a:spcPct val="100000"/>
                        </a:lnSpc>
                        <a:spcBef>
                          <a:spcPct val="20000"/>
                        </a:spcBef>
                        <a:spcAft>
                          <a:spcPct val="0"/>
                        </a:spcAft>
                        <a:buClr>
                          <a:schemeClr val="tx2"/>
                        </a:buClr>
                        <a:buSzPct val="70000"/>
                        <a:buFont typeface="Arial" pitchFamily="34" charset="0"/>
                        <a:buChar char="•"/>
                        <a:tabLst/>
                        <a:defRPr/>
                      </a:pPr>
                      <a:r>
                        <a:rPr lang="en-US" altLang="ru-RU" sz="1300" b="1" kern="1200" baseline="0" dirty="0" smtClean="0">
                          <a:solidFill>
                            <a:srgbClr val="000099"/>
                          </a:solidFill>
                          <a:latin typeface="Times New Roman" pitchFamily="18" charset="0"/>
                          <a:ea typeface="+mn-ea"/>
                          <a:cs typeface="Times New Roman" pitchFamily="18" charset="0"/>
                        </a:rPr>
                        <a:t> </a:t>
                      </a:r>
                      <a:r>
                        <a:rPr lang="en-US" altLang="ru-RU" sz="1300" b="1" kern="1200" dirty="0" smtClean="0">
                          <a:solidFill>
                            <a:srgbClr val="000099"/>
                          </a:solidFill>
                          <a:latin typeface="Times New Roman" pitchFamily="18" charset="0"/>
                          <a:ea typeface="+mn-ea"/>
                          <a:cs typeface="Times New Roman" pitchFamily="18" charset="0"/>
                        </a:rPr>
                        <a:t>Chemically, </a:t>
                      </a:r>
                      <a:r>
                        <a:rPr lang="en-US" altLang="ru-RU" sz="1300" b="1" kern="1200" baseline="0" dirty="0" smtClean="0">
                          <a:solidFill>
                            <a:srgbClr val="000099"/>
                          </a:solidFill>
                          <a:latin typeface="Times New Roman" pitchFamily="18" charset="0"/>
                          <a:ea typeface="+mn-ea"/>
                          <a:cs typeface="Times New Roman" pitchFamily="18" charset="0"/>
                        </a:rPr>
                        <a:t>explosion &amp; f</a:t>
                      </a:r>
                      <a:r>
                        <a:rPr lang="en-US" altLang="ru-RU" sz="1300" b="1" kern="1200" dirty="0" smtClean="0">
                          <a:solidFill>
                            <a:srgbClr val="000099"/>
                          </a:solidFill>
                          <a:latin typeface="Times New Roman" pitchFamily="18" charset="0"/>
                          <a:ea typeface="+mn-ea"/>
                          <a:cs typeface="Times New Roman" pitchFamily="18" charset="0"/>
                        </a:rPr>
                        <a:t>ire hazardous production equipment</a:t>
                      </a:r>
                      <a:r>
                        <a:rPr lang="ru-RU" altLang="ru-RU" sz="1300" b="1" kern="1200" dirty="0" smtClean="0">
                          <a:solidFill>
                            <a:srgbClr val="000099"/>
                          </a:solidFill>
                          <a:latin typeface="Times New Roman" pitchFamily="18" charset="0"/>
                          <a:ea typeface="+mn-ea"/>
                          <a:cs typeface="Times New Roman" pitchFamily="18" charset="0"/>
                        </a:rPr>
                        <a:t>.</a:t>
                      </a: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677193">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300" b="1" kern="1200" dirty="0" smtClean="0">
                          <a:solidFill>
                            <a:srgbClr val="000099"/>
                          </a:solidFill>
                          <a:latin typeface="Times New Roman" pitchFamily="18" charset="0"/>
                          <a:ea typeface="+mn-ea"/>
                          <a:cs typeface="Times New Roman" pitchFamily="18" charset="0"/>
                        </a:rPr>
                        <a:t>Certificate of</a:t>
                      </a:r>
                      <a:r>
                        <a:rPr lang="en-US" altLang="ru-RU" sz="1300" b="1" kern="1200" baseline="0" dirty="0" smtClean="0">
                          <a:solidFill>
                            <a:srgbClr val="000099"/>
                          </a:solidFill>
                          <a:latin typeface="Times New Roman" pitchFamily="18" charset="0"/>
                          <a:ea typeface="+mn-ea"/>
                          <a:cs typeface="Times New Roman" pitchFamily="18" charset="0"/>
                        </a:rPr>
                        <a:t> </a:t>
                      </a:r>
                      <a:r>
                        <a:rPr lang="en-US" altLang="ru-RU" sz="1300" b="1" kern="1200" dirty="0" smtClean="0">
                          <a:solidFill>
                            <a:srgbClr val="000099"/>
                          </a:solidFill>
                          <a:latin typeface="Times New Roman" pitchFamily="18" charset="0"/>
                          <a:ea typeface="+mn-ea"/>
                          <a:cs typeface="Times New Roman" pitchFamily="18" charset="0"/>
                        </a:rPr>
                        <a:t>FBU</a:t>
                      </a:r>
                      <a:r>
                        <a:rPr lang="ru-RU" altLang="ru-RU" sz="1300" b="1" kern="1200" dirty="0" smtClean="0">
                          <a:solidFill>
                            <a:srgbClr val="000099"/>
                          </a:solidFill>
                          <a:latin typeface="Times New Roman" pitchFamily="18" charset="0"/>
                          <a:ea typeface="+mn-ea"/>
                          <a:cs typeface="Times New Roman" pitchFamily="18" charset="0"/>
                        </a:rPr>
                        <a:t> </a:t>
                      </a:r>
                      <a:r>
                        <a:rPr lang="en-US" altLang="ru-RU" sz="1300" b="1" kern="1200" dirty="0" smtClean="0">
                          <a:solidFill>
                            <a:srgbClr val="000099"/>
                          </a:solidFill>
                          <a:latin typeface="Times New Roman" pitchFamily="18" charset="0"/>
                          <a:ea typeface="+mn-ea"/>
                          <a:cs typeface="Times New Roman" pitchFamily="18" charset="0"/>
                        </a:rPr>
                        <a:t>“</a:t>
                      </a:r>
                      <a:r>
                        <a:rPr lang="en-US" altLang="ru-RU" sz="1300" b="1" kern="1200" dirty="0" err="1" smtClean="0">
                          <a:solidFill>
                            <a:srgbClr val="000099"/>
                          </a:solidFill>
                          <a:latin typeface="Times New Roman" pitchFamily="18" charset="0"/>
                          <a:ea typeface="+mn-ea"/>
                          <a:cs typeface="Times New Roman" pitchFamily="18" charset="0"/>
                        </a:rPr>
                        <a:t>Novosibirsky</a:t>
                      </a:r>
                      <a:r>
                        <a:rPr lang="en-US" altLang="ru-RU" sz="1300" b="1" kern="1200" dirty="0" smtClean="0">
                          <a:solidFill>
                            <a:srgbClr val="000099"/>
                          </a:solidFill>
                          <a:latin typeface="Times New Roman" pitchFamily="18" charset="0"/>
                          <a:ea typeface="+mn-ea"/>
                          <a:cs typeface="Times New Roman" pitchFamily="18" charset="0"/>
                        </a:rPr>
                        <a:t> CSM”</a:t>
                      </a:r>
                      <a:r>
                        <a:rPr lang="ru-RU" altLang="ru-RU" sz="1300" b="1" kern="1200" dirty="0" smtClean="0">
                          <a:solidFill>
                            <a:srgbClr val="000099"/>
                          </a:solidFill>
                          <a:latin typeface="Times New Roman" pitchFamily="18" charset="0"/>
                          <a:ea typeface="+mn-ea"/>
                          <a:cs typeface="Times New Roman" pitchFamily="18" charset="0"/>
                        </a:rPr>
                        <a:t> </a:t>
                      </a:r>
                      <a:r>
                        <a:rPr lang="en-US" altLang="ru-RU" sz="1300" b="1" kern="1200" baseline="0" dirty="0" smtClean="0">
                          <a:solidFill>
                            <a:srgbClr val="000099"/>
                          </a:solidFill>
                          <a:latin typeface="Times New Roman" pitchFamily="18" charset="0"/>
                          <a:ea typeface="+mn-ea"/>
                          <a:cs typeface="Times New Roman" pitchFamily="18" charset="0"/>
                        </a:rPr>
                        <a:t> </a:t>
                      </a:r>
                      <a:r>
                        <a:rPr lang="en-US" altLang="ru-RU" sz="1300" b="1" kern="1200" dirty="0" smtClean="0">
                          <a:solidFill>
                            <a:srgbClr val="000099"/>
                          </a:solidFill>
                          <a:latin typeface="Times New Roman" pitchFamily="18" charset="0"/>
                          <a:ea typeface="+mn-ea"/>
                          <a:cs typeface="Times New Roman" pitchFamily="18" charset="0"/>
                        </a:rPr>
                        <a:t>No</a:t>
                      </a:r>
                      <a:r>
                        <a:rPr lang="ru-RU" altLang="ru-RU" sz="1300" b="1" kern="1200" dirty="0" smtClean="0">
                          <a:solidFill>
                            <a:srgbClr val="000099"/>
                          </a:solidFill>
                          <a:latin typeface="Times New Roman" pitchFamily="18" charset="0"/>
                          <a:ea typeface="+mn-ea"/>
                          <a:cs typeface="Times New Roman" pitchFamily="18" charset="0"/>
                        </a:rPr>
                        <a:t>0286/2021</a:t>
                      </a:r>
                      <a:r>
                        <a:rPr lang="en-US" altLang="ru-RU" sz="1300" b="1" kern="1200" dirty="0" smtClean="0">
                          <a:solidFill>
                            <a:srgbClr val="000099"/>
                          </a:solidFill>
                          <a:latin typeface="Times New Roman" pitchFamily="18" charset="0"/>
                          <a:ea typeface="+mn-ea"/>
                          <a:cs typeface="Times New Roman" pitchFamily="18" charset="0"/>
                        </a:rPr>
                        <a:t> </a:t>
                      </a:r>
                      <a:r>
                        <a:rPr lang="ru-RU" altLang="ru-RU" sz="1300" b="1" kern="1200" dirty="0" smtClean="0">
                          <a:solidFill>
                            <a:srgbClr val="000099"/>
                          </a:solidFill>
                          <a:latin typeface="Times New Roman" pitchFamily="18" charset="0"/>
                          <a:ea typeface="+mn-ea"/>
                          <a:cs typeface="Times New Roman" pitchFamily="18" charset="0"/>
                        </a:rPr>
                        <a:t>(</a:t>
                      </a:r>
                      <a:r>
                        <a:rPr lang="en-US" altLang="ru-RU" sz="1300" b="1" kern="1200" dirty="0" smtClean="0">
                          <a:solidFill>
                            <a:srgbClr val="000099"/>
                          </a:solidFill>
                          <a:latin typeface="Times New Roman" pitchFamily="18" charset="0"/>
                          <a:ea typeface="+mn-ea"/>
                          <a:cs typeface="Times New Roman" pitchFamily="18" charset="0"/>
                        </a:rPr>
                        <a:t>valid</a:t>
                      </a:r>
                      <a:r>
                        <a:rPr lang="en-US" altLang="ru-RU" sz="1300" b="1" kern="1200" baseline="0" dirty="0" smtClean="0">
                          <a:solidFill>
                            <a:srgbClr val="000099"/>
                          </a:solidFill>
                          <a:latin typeface="Times New Roman" pitchFamily="18" charset="0"/>
                          <a:ea typeface="+mn-ea"/>
                          <a:cs typeface="Times New Roman" pitchFamily="18" charset="0"/>
                        </a:rPr>
                        <a:t> till </a:t>
                      </a:r>
                      <a:r>
                        <a:rPr lang="ru-RU" altLang="ru-RU" sz="1300" b="1" kern="1200" dirty="0" smtClean="0">
                          <a:solidFill>
                            <a:srgbClr val="000099"/>
                          </a:solidFill>
                          <a:latin typeface="Times New Roman" pitchFamily="18" charset="0"/>
                          <a:ea typeface="+mn-ea"/>
                          <a:cs typeface="Times New Roman" pitchFamily="18" charset="0"/>
                        </a:rPr>
                        <a:t>05.06.2024)</a:t>
                      </a:r>
                      <a:endParaRPr lang="ru-RU" altLang="ru-RU" sz="1300" b="1" kern="1200" dirty="0">
                        <a:solidFill>
                          <a:srgbClr val="000099"/>
                        </a:solidFill>
                        <a:latin typeface="Times New Roman" pitchFamily="18" charset="0"/>
                        <a:ea typeface="+mn-ea"/>
                        <a:cs typeface="Times New Roman" pitchFamily="18" charset="0"/>
                      </a:endParaRP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300" b="1" kern="1200" dirty="0" smtClean="0">
                          <a:solidFill>
                            <a:srgbClr val="000099"/>
                          </a:solidFill>
                          <a:latin typeface="Times New Roman" pitchFamily="18" charset="0"/>
                          <a:ea typeface="+mn-ea"/>
                          <a:cs typeface="Times New Roman" pitchFamily="18" charset="0"/>
                        </a:rPr>
                        <a:t>Chemical</a:t>
                      </a:r>
                      <a:r>
                        <a:rPr lang="en-US" altLang="ru-RU" sz="1300" b="1" kern="1200" baseline="0" dirty="0" smtClean="0">
                          <a:solidFill>
                            <a:srgbClr val="000099"/>
                          </a:solidFill>
                          <a:latin typeface="Times New Roman" pitchFamily="18" charset="0"/>
                          <a:ea typeface="+mn-ea"/>
                          <a:cs typeface="Times New Roman" pitchFamily="18" charset="0"/>
                        </a:rPr>
                        <a:t> laboratory is authorized</a:t>
                      </a:r>
                      <a:r>
                        <a:rPr lang="en-US" altLang="ru-RU" sz="1300" b="1" kern="1200" dirty="0" smtClean="0">
                          <a:solidFill>
                            <a:srgbClr val="000099"/>
                          </a:solidFill>
                          <a:latin typeface="Times New Roman" pitchFamily="18" charset="0"/>
                          <a:ea typeface="+mn-ea"/>
                          <a:cs typeface="Times New Roman" pitchFamily="18" charset="0"/>
                        </a:rPr>
                        <a:t> </a:t>
                      </a:r>
                      <a:r>
                        <a:rPr lang="en-US" altLang="ru-RU" sz="1300" b="1" kern="1200" baseline="0" dirty="0" smtClean="0">
                          <a:solidFill>
                            <a:srgbClr val="000099"/>
                          </a:solidFill>
                          <a:latin typeface="Times New Roman" pitchFamily="18" charset="0"/>
                          <a:ea typeface="+mn-ea"/>
                          <a:cs typeface="Times New Roman" pitchFamily="18" charset="0"/>
                        </a:rPr>
                        <a:t>to perform measurements and tests.</a:t>
                      </a: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863651">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300" b="1" kern="1200" dirty="0" smtClean="0">
                          <a:solidFill>
                            <a:srgbClr val="000099"/>
                          </a:solidFill>
                          <a:latin typeface="Times New Roman" pitchFamily="18" charset="0"/>
                          <a:ea typeface="+mn-ea"/>
                          <a:cs typeface="Times New Roman" pitchFamily="18" charset="0"/>
                        </a:rPr>
                        <a:t>Certificate of laboratory registration No</a:t>
                      </a:r>
                      <a:r>
                        <a:rPr lang="ru-RU" altLang="ru-RU" sz="1300" b="1" kern="1200" dirty="0" smtClean="0">
                          <a:solidFill>
                            <a:srgbClr val="000099"/>
                          </a:solidFill>
                          <a:latin typeface="Times New Roman" pitchFamily="18" charset="0"/>
                          <a:ea typeface="+mn-ea"/>
                          <a:cs typeface="Times New Roman" pitchFamily="18" charset="0"/>
                        </a:rPr>
                        <a:t>31-051-2021, </a:t>
                      </a:r>
                      <a:r>
                        <a:rPr lang="en-US" altLang="ru-RU" sz="1300" b="1" kern="1200" dirty="0" smtClean="0">
                          <a:solidFill>
                            <a:srgbClr val="000099"/>
                          </a:solidFill>
                          <a:latin typeface="Times New Roman" pitchFamily="18" charset="0"/>
                          <a:ea typeface="+mn-ea"/>
                          <a:cs typeface="Times New Roman" pitchFamily="18" charset="0"/>
                        </a:rPr>
                        <a:t>RTN</a:t>
                      </a:r>
                      <a:r>
                        <a:rPr lang="ru-RU" altLang="ru-RU" sz="1300" b="1" kern="1200" dirty="0" smtClean="0">
                          <a:solidFill>
                            <a:srgbClr val="000099"/>
                          </a:solidFill>
                          <a:latin typeface="Times New Roman" pitchFamily="18" charset="0"/>
                          <a:ea typeface="+mn-ea"/>
                          <a:cs typeface="Times New Roman" pitchFamily="18" charset="0"/>
                        </a:rPr>
                        <a:t> (</a:t>
                      </a:r>
                      <a:r>
                        <a:rPr lang="en-US" altLang="ru-RU" sz="1300" b="1" kern="1200" dirty="0" smtClean="0">
                          <a:solidFill>
                            <a:srgbClr val="000099"/>
                          </a:solidFill>
                          <a:latin typeface="Times New Roman" pitchFamily="18" charset="0"/>
                          <a:ea typeface="+mn-ea"/>
                          <a:cs typeface="Times New Roman" pitchFamily="18" charset="0"/>
                        </a:rPr>
                        <a:t>valid till </a:t>
                      </a:r>
                      <a:r>
                        <a:rPr lang="ru-RU" altLang="ru-RU" sz="1300" b="1" kern="1200" dirty="0" smtClean="0">
                          <a:solidFill>
                            <a:srgbClr val="000099"/>
                          </a:solidFill>
                          <a:latin typeface="Times New Roman" pitchFamily="18" charset="0"/>
                          <a:ea typeface="+mn-ea"/>
                          <a:cs typeface="Times New Roman" pitchFamily="18" charset="0"/>
                        </a:rPr>
                        <a:t>25.05.2024)</a:t>
                      </a:r>
                      <a:endParaRPr lang="ru-RU" altLang="ru-RU" sz="1300" b="1" kern="1200" dirty="0">
                        <a:solidFill>
                          <a:srgbClr val="000099"/>
                        </a:solidFill>
                        <a:latin typeface="Times New Roman" pitchFamily="18" charset="0"/>
                        <a:ea typeface="+mn-ea"/>
                        <a:cs typeface="Times New Roman" pitchFamily="18" charset="0"/>
                      </a:endParaRP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300" b="1" kern="1200" dirty="0" smtClean="0">
                          <a:solidFill>
                            <a:srgbClr val="000099"/>
                          </a:solidFill>
                          <a:latin typeface="Times New Roman" pitchFamily="18" charset="0"/>
                          <a:ea typeface="+mn-ea"/>
                          <a:cs typeface="Times New Roman" pitchFamily="18" charset="0"/>
                        </a:rPr>
                        <a:t>Electric laboratory (stationary and with a portable set of </a:t>
                      </a:r>
                      <a:r>
                        <a:rPr lang="en-US" altLang="ru-RU" sz="1300" b="1" kern="1200" dirty="0" smtClean="0">
                          <a:solidFill>
                            <a:srgbClr val="000099"/>
                          </a:solidFill>
                          <a:latin typeface="Times New Roman" pitchFamily="18" charset="0"/>
                          <a:ea typeface="+mn-ea"/>
                          <a:cs typeface="Times New Roman" pitchFamily="18" charset="0"/>
                        </a:rPr>
                        <a:t>instruments) </a:t>
                      </a:r>
                      <a:r>
                        <a:rPr lang="en-US" altLang="ru-RU" sz="1300" b="1" kern="1200" dirty="0" smtClean="0">
                          <a:solidFill>
                            <a:srgbClr val="000099"/>
                          </a:solidFill>
                          <a:latin typeface="Times New Roman" pitchFamily="18" charset="0"/>
                          <a:ea typeface="+mn-ea"/>
                          <a:cs typeface="Times New Roman" pitchFamily="18" charset="0"/>
                        </a:rPr>
                        <a:t>is accepted and registered to perform tests, measurements and inspections of electrical equipment and installations with voltage under and above 1000 volts.</a:t>
                      </a: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667719">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300" b="1" kern="1200" dirty="0" smtClean="0">
                          <a:solidFill>
                            <a:srgbClr val="000099"/>
                          </a:solidFill>
                          <a:latin typeface="Times New Roman" pitchFamily="18" charset="0"/>
                          <a:ea typeface="+mn-ea"/>
                          <a:cs typeface="Times New Roman" pitchFamily="18" charset="0"/>
                        </a:rPr>
                        <a:t>Certificate of FBU</a:t>
                      </a:r>
                      <a:r>
                        <a:rPr lang="ru-RU" altLang="ru-RU" sz="1300" b="1" kern="1200" dirty="0" smtClean="0">
                          <a:solidFill>
                            <a:srgbClr val="000099"/>
                          </a:solidFill>
                          <a:latin typeface="Times New Roman" pitchFamily="18" charset="0"/>
                          <a:ea typeface="+mn-ea"/>
                          <a:cs typeface="Times New Roman" pitchFamily="18" charset="0"/>
                        </a:rPr>
                        <a:t> </a:t>
                      </a:r>
                      <a:r>
                        <a:rPr lang="en-US" altLang="ru-RU" sz="1300" b="1" kern="1200" dirty="0" smtClean="0">
                          <a:solidFill>
                            <a:srgbClr val="000099"/>
                          </a:solidFill>
                          <a:latin typeface="Times New Roman" pitchFamily="18" charset="0"/>
                          <a:ea typeface="+mn-ea"/>
                          <a:cs typeface="Times New Roman" pitchFamily="18" charset="0"/>
                        </a:rPr>
                        <a:t>“</a:t>
                      </a:r>
                      <a:r>
                        <a:rPr lang="en-US" altLang="ru-RU" sz="1300" b="1" kern="1200" dirty="0" err="1" smtClean="0">
                          <a:solidFill>
                            <a:srgbClr val="000099"/>
                          </a:solidFill>
                          <a:latin typeface="Times New Roman" pitchFamily="18" charset="0"/>
                          <a:ea typeface="+mn-ea"/>
                          <a:cs typeface="Times New Roman" pitchFamily="18" charset="0"/>
                        </a:rPr>
                        <a:t>Novosibirsky</a:t>
                      </a:r>
                      <a:r>
                        <a:rPr lang="en-US" altLang="ru-RU" sz="1300" b="1" kern="1200" dirty="0" smtClean="0">
                          <a:solidFill>
                            <a:srgbClr val="000099"/>
                          </a:solidFill>
                          <a:latin typeface="Times New Roman" pitchFamily="18" charset="0"/>
                          <a:ea typeface="+mn-ea"/>
                          <a:cs typeface="Times New Roman" pitchFamily="18" charset="0"/>
                        </a:rPr>
                        <a:t> CSM”</a:t>
                      </a:r>
                      <a:r>
                        <a:rPr lang="ru-RU" altLang="ru-RU" sz="1300" b="1" kern="1200" dirty="0" smtClean="0">
                          <a:solidFill>
                            <a:srgbClr val="000099"/>
                          </a:solidFill>
                          <a:latin typeface="Times New Roman" pitchFamily="18" charset="0"/>
                          <a:ea typeface="+mn-ea"/>
                          <a:cs typeface="Times New Roman" pitchFamily="18" charset="0"/>
                        </a:rPr>
                        <a:t> </a:t>
                      </a:r>
                      <a:r>
                        <a:rPr lang="en-US" altLang="ru-RU" sz="1300" b="1" kern="1200" dirty="0" smtClean="0">
                          <a:solidFill>
                            <a:srgbClr val="000099"/>
                          </a:solidFill>
                          <a:latin typeface="Times New Roman" pitchFamily="18" charset="0"/>
                          <a:ea typeface="+mn-ea"/>
                          <a:cs typeface="Times New Roman" pitchFamily="18" charset="0"/>
                        </a:rPr>
                        <a:t>No</a:t>
                      </a:r>
                      <a:r>
                        <a:rPr lang="ru-RU" altLang="ru-RU" sz="1300" b="1" kern="1200" dirty="0" smtClean="0">
                          <a:solidFill>
                            <a:srgbClr val="000099"/>
                          </a:solidFill>
                          <a:latin typeface="Times New Roman" pitchFamily="18" charset="0"/>
                          <a:ea typeface="+mn-ea"/>
                          <a:cs typeface="Times New Roman" pitchFamily="18" charset="0"/>
                        </a:rPr>
                        <a:t>0114/2019 (</a:t>
                      </a:r>
                      <a:r>
                        <a:rPr lang="en-US" altLang="ru-RU" sz="1300" b="1" kern="1200" dirty="0" smtClean="0">
                          <a:solidFill>
                            <a:srgbClr val="000099"/>
                          </a:solidFill>
                          <a:latin typeface="Times New Roman" pitchFamily="18" charset="0"/>
                          <a:ea typeface="+mn-ea"/>
                          <a:cs typeface="Times New Roman" pitchFamily="18" charset="0"/>
                        </a:rPr>
                        <a:t>valid till </a:t>
                      </a:r>
                      <a:r>
                        <a:rPr lang="ru-RU" altLang="ru-RU" sz="1300" b="1" kern="1200" dirty="0" smtClean="0">
                          <a:solidFill>
                            <a:srgbClr val="000099"/>
                          </a:solidFill>
                          <a:latin typeface="Times New Roman" pitchFamily="18" charset="0"/>
                          <a:ea typeface="+mn-ea"/>
                          <a:cs typeface="Times New Roman" pitchFamily="18" charset="0"/>
                        </a:rPr>
                        <a:t>09.02.2025)</a:t>
                      </a: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300" b="1" kern="1200" dirty="0" smtClean="0">
                          <a:solidFill>
                            <a:srgbClr val="000099"/>
                          </a:solidFill>
                          <a:latin typeface="Times New Roman" pitchFamily="18" charset="0"/>
                          <a:ea typeface="+mn-ea"/>
                          <a:cs typeface="Times New Roman" pitchFamily="18" charset="0"/>
                        </a:rPr>
                        <a:t>A laboratory of </a:t>
                      </a:r>
                      <a:r>
                        <a:rPr lang="en-US" altLang="ru-RU" sz="1300" b="1" kern="1200" dirty="0" err="1" smtClean="0">
                          <a:solidFill>
                            <a:srgbClr val="000099"/>
                          </a:solidFill>
                          <a:latin typeface="Times New Roman" pitchFamily="18" charset="0"/>
                          <a:ea typeface="+mn-ea"/>
                          <a:cs typeface="Times New Roman" pitchFamily="18" charset="0"/>
                        </a:rPr>
                        <a:t>thermotechnical</a:t>
                      </a:r>
                      <a:r>
                        <a:rPr lang="en-US" altLang="ru-RU" sz="1300" b="1" kern="1200" dirty="0" smtClean="0">
                          <a:solidFill>
                            <a:srgbClr val="000099"/>
                          </a:solidFill>
                          <a:latin typeface="Times New Roman" pitchFamily="18" charset="0"/>
                          <a:ea typeface="+mn-ea"/>
                          <a:cs typeface="Times New Roman" pitchFamily="18" charset="0"/>
                        </a:rPr>
                        <a:t> measurements is certified to have all necessary conditions to perform measurements and tests in the field of activity assigned to the laboratory.</a:t>
                      </a: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spTree>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Номер слайда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fld id="{8829B62D-93F6-42EB-A56C-618A69B5EDCB}" type="slidenum">
              <a:rPr lang="ru-RU" altLang="ru-RU" sz="1200" smtClean="0">
                <a:solidFill>
                  <a:srgbClr val="006600"/>
                </a:solidFill>
              </a:rPr>
              <a:pPr>
                <a:spcBef>
                  <a:spcPct val="0"/>
                </a:spcBef>
                <a:buClrTx/>
                <a:buSzTx/>
                <a:buFontTx/>
                <a:buNone/>
              </a:pPr>
              <a:t>11</a:t>
            </a:fld>
            <a:endParaRPr lang="ru-RU" altLang="ru-RU" sz="1200" smtClean="0">
              <a:solidFill>
                <a:srgbClr val="006600"/>
              </a:solidFill>
            </a:endParaRPr>
          </a:p>
        </p:txBody>
      </p:sp>
      <p:sp>
        <p:nvSpPr>
          <p:cNvPr id="2" name="Заголовок 1"/>
          <p:cNvSpPr>
            <a:spLocks noGrp="1"/>
          </p:cNvSpPr>
          <p:nvPr>
            <p:ph type="title" idx="4294967295"/>
          </p:nvPr>
        </p:nvSpPr>
        <p:spPr>
          <a:xfrm>
            <a:off x="1403648" y="764704"/>
            <a:ext cx="5702317" cy="720000"/>
          </a:xfrm>
        </p:spPr>
        <p:txBody>
          <a:bodyPr anchor="ctr"/>
          <a:lstStyle/>
          <a:p>
            <a:pPr eaLnBrk="1" hangingPunct="1">
              <a:defRPr/>
            </a:pPr>
            <a:r>
              <a:rPr lang="ru-RU" sz="2400" kern="1200" dirty="0" smtClean="0">
                <a:effectLst>
                  <a:outerShdw blurRad="38100" dist="38100" dir="2700000" algn="tl" rotWithShape="0">
                    <a:srgbClr val="C0C0C0"/>
                  </a:outerShdw>
                </a:effectLst>
              </a:rPr>
              <a:t>4.1 </a:t>
            </a:r>
            <a:r>
              <a:rPr lang="en-US" sz="2400" kern="1200" dirty="0" smtClean="0">
                <a:effectLst>
                  <a:outerShdw blurRad="38100" dist="38100" dir="2700000" algn="tl" rotWithShape="0">
                    <a:srgbClr val="C0C0C0"/>
                  </a:outerShdw>
                </a:effectLst>
              </a:rPr>
              <a:t>Additional certificates (continuation)</a:t>
            </a:r>
            <a:endParaRPr lang="ru-RU" sz="2400" strike="sngStrike" dirty="0">
              <a:solidFill>
                <a:srgbClr val="FF0000"/>
              </a:solidFill>
            </a:endParaRPr>
          </a:p>
        </p:txBody>
      </p:sp>
      <p:graphicFrame>
        <p:nvGraphicFramePr>
          <p:cNvPr id="3" name="Таблица 2"/>
          <p:cNvGraphicFramePr>
            <a:graphicFrameLocks noGrp="1"/>
          </p:cNvGraphicFramePr>
          <p:nvPr>
            <p:extLst>
              <p:ext uri="{D42A27DB-BD31-4B8C-83A1-F6EECF244321}">
                <p14:modId xmlns="" xmlns:p14="http://schemas.microsoft.com/office/powerpoint/2010/main" val="4249382647"/>
              </p:ext>
            </p:extLst>
          </p:nvPr>
        </p:nvGraphicFramePr>
        <p:xfrm>
          <a:off x="971600" y="1628800"/>
          <a:ext cx="7744374" cy="4198339"/>
        </p:xfrm>
        <a:graphic>
          <a:graphicData uri="http://schemas.openxmlformats.org/drawingml/2006/table">
            <a:tbl>
              <a:tblPr firstRow="1" bandRow="1">
                <a:tableStyleId>{F5AB1C69-6EDB-4FF4-983F-18BD219EF322}</a:tableStyleId>
              </a:tblPr>
              <a:tblGrid>
                <a:gridCol w="2875497">
                  <a:extLst>
                    <a:ext uri="{9D8B030D-6E8A-4147-A177-3AD203B41FA5}">
                      <a16:colId xmlns="" xmlns:a16="http://schemas.microsoft.com/office/drawing/2014/main" val="20000"/>
                    </a:ext>
                  </a:extLst>
                </a:gridCol>
                <a:gridCol w="4868877">
                  <a:extLst>
                    <a:ext uri="{9D8B030D-6E8A-4147-A177-3AD203B41FA5}">
                      <a16:colId xmlns="" xmlns:a16="http://schemas.microsoft.com/office/drawing/2014/main" val="20001"/>
                    </a:ext>
                  </a:extLst>
                </a:gridCol>
              </a:tblGrid>
              <a:tr h="470661">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200" b="1" dirty="0" smtClean="0">
                          <a:solidFill>
                            <a:srgbClr val="000099"/>
                          </a:solidFill>
                          <a:latin typeface="Times New Roman" pitchFamily="18" charset="0"/>
                          <a:ea typeface="+mn-ea"/>
                          <a:cs typeface="Times New Roman" pitchFamily="18" charset="0"/>
                        </a:rPr>
                        <a:t>Authorization document</a:t>
                      </a:r>
                      <a:r>
                        <a:rPr lang="ru-RU" altLang="ru-RU" sz="1200" b="1" dirty="0" smtClean="0">
                          <a:solidFill>
                            <a:srgbClr val="000099"/>
                          </a:solidFill>
                          <a:latin typeface="Times New Roman" pitchFamily="18" charset="0"/>
                          <a:ea typeface="+mn-ea"/>
                          <a:cs typeface="Times New Roman" pitchFamily="18" charset="0"/>
                        </a:rPr>
                        <a:t>, </a:t>
                      </a:r>
                      <a:r>
                        <a:rPr lang="en-US" altLang="ru-RU" sz="1200" b="1" dirty="0" smtClean="0">
                          <a:solidFill>
                            <a:srgbClr val="000099"/>
                          </a:solidFill>
                          <a:latin typeface="Times New Roman" pitchFamily="18" charset="0"/>
                          <a:ea typeface="+mn-ea"/>
                          <a:cs typeface="Times New Roman" pitchFamily="18" charset="0"/>
                        </a:rPr>
                        <a:t>period</a:t>
                      </a:r>
                      <a:r>
                        <a:rPr lang="en-US" altLang="ru-RU" sz="1200" b="1" baseline="0" dirty="0" smtClean="0">
                          <a:solidFill>
                            <a:srgbClr val="000099"/>
                          </a:solidFill>
                          <a:latin typeface="Times New Roman" pitchFamily="18" charset="0"/>
                          <a:ea typeface="+mn-ea"/>
                          <a:cs typeface="Times New Roman" pitchFamily="18" charset="0"/>
                        </a:rPr>
                        <a:t> of validity</a:t>
                      </a:r>
                      <a:endParaRPr lang="ru-RU" altLang="ru-RU" sz="1200" b="1" dirty="0">
                        <a:solidFill>
                          <a:srgbClr val="000099"/>
                        </a:solidFill>
                        <a:latin typeface="Times New Roman" pitchFamily="18" charset="0"/>
                        <a:ea typeface="+mn-ea"/>
                        <a:cs typeface="Times New Roman" pitchFamily="18" charset="0"/>
                      </a:endParaRPr>
                    </a:p>
                  </a:txBody>
                  <a:tcPr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552450" marR="0" indent="-55245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200" b="1" dirty="0" smtClean="0">
                          <a:solidFill>
                            <a:srgbClr val="000099"/>
                          </a:solidFill>
                          <a:latin typeface="Times New Roman" pitchFamily="18" charset="0"/>
                          <a:ea typeface="+mn-ea"/>
                          <a:cs typeface="Times New Roman" pitchFamily="18" charset="0"/>
                        </a:rPr>
                        <a:t>Authorized works</a:t>
                      </a:r>
                      <a:endParaRPr lang="ru-RU" altLang="ru-RU" sz="1200" b="1" dirty="0">
                        <a:solidFill>
                          <a:srgbClr val="000099"/>
                        </a:solidFill>
                        <a:latin typeface="Times New Roman" pitchFamily="18" charset="0"/>
                        <a:ea typeface="+mn-ea"/>
                        <a:cs typeface="Times New Roman" pitchFamily="18" charset="0"/>
                      </a:endParaRPr>
                    </a:p>
                  </a:txBody>
                  <a:tcPr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10000"/>
                  </a:ext>
                </a:extLst>
              </a:tr>
              <a:tr h="564773">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100" b="1" kern="1200" dirty="0" smtClean="0">
                          <a:solidFill>
                            <a:srgbClr val="000099"/>
                          </a:solidFill>
                          <a:latin typeface="Times New Roman" pitchFamily="18" charset="0"/>
                          <a:ea typeface="+mn-ea"/>
                          <a:cs typeface="Times New Roman" pitchFamily="18" charset="0"/>
                        </a:rPr>
                        <a:t>Certificate</a:t>
                      </a:r>
                      <a:r>
                        <a:rPr lang="en-US" altLang="ru-RU" sz="1100" b="1" kern="1200" baseline="0" dirty="0" smtClean="0">
                          <a:solidFill>
                            <a:srgbClr val="000099"/>
                          </a:solidFill>
                          <a:latin typeface="Times New Roman" pitchFamily="18" charset="0"/>
                          <a:ea typeface="+mn-ea"/>
                          <a:cs typeface="Times New Roman" pitchFamily="18" charset="0"/>
                        </a:rPr>
                        <a:t> of registration in </a:t>
                      </a:r>
                      <a:r>
                        <a:rPr lang="en-US" altLang="ru-RU" sz="1100" b="1" kern="1200" baseline="0" dirty="0" smtClean="0">
                          <a:solidFill>
                            <a:srgbClr val="000099"/>
                          </a:solidFill>
                          <a:latin typeface="Times New Roman" pitchFamily="18" charset="0"/>
                          <a:ea typeface="+mn-ea"/>
                          <a:cs typeface="Times New Roman" pitchFamily="18" charset="0"/>
                        </a:rPr>
                        <a:t>the Russian </a:t>
                      </a:r>
                      <a:r>
                        <a:rPr lang="en-US" altLang="ru-RU" sz="1100" b="1" kern="1200" baseline="0" dirty="0" smtClean="0">
                          <a:solidFill>
                            <a:srgbClr val="000099"/>
                          </a:solidFill>
                          <a:latin typeface="Times New Roman" pitchFamily="18" charset="0"/>
                          <a:ea typeface="+mn-ea"/>
                          <a:cs typeface="Times New Roman" pitchFamily="18" charset="0"/>
                        </a:rPr>
                        <a:t>calibration system No</a:t>
                      </a:r>
                      <a:r>
                        <a:rPr lang="en-US" altLang="ru-RU" sz="1100" b="1" kern="1200" dirty="0" smtClean="0">
                          <a:solidFill>
                            <a:srgbClr val="000099"/>
                          </a:solidFill>
                          <a:latin typeface="Times New Roman" pitchFamily="18" charset="0"/>
                          <a:ea typeface="+mn-ea"/>
                          <a:cs typeface="Times New Roman" pitchFamily="18" charset="0"/>
                        </a:rPr>
                        <a:t>023039 (valid till 13.08.2023)</a:t>
                      </a:r>
                      <a:endParaRPr lang="ru-RU" altLang="ru-RU" sz="1100" b="1" kern="1200" dirty="0">
                        <a:solidFill>
                          <a:srgbClr val="000099"/>
                        </a:solidFill>
                        <a:latin typeface="Times New Roman" pitchFamily="18" charset="0"/>
                        <a:ea typeface="+mn-ea"/>
                        <a:cs typeface="Times New Roman" pitchFamily="18"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100" b="1" kern="1200" dirty="0" smtClean="0">
                          <a:solidFill>
                            <a:srgbClr val="000099"/>
                          </a:solidFill>
                          <a:latin typeface="Times New Roman" pitchFamily="18" charset="0"/>
                          <a:ea typeface="+mn-ea"/>
                          <a:cs typeface="Times New Roman" pitchFamily="18" charset="0"/>
                        </a:rPr>
                        <a:t>Compliance with the requirements of the</a:t>
                      </a:r>
                      <a:r>
                        <a:rPr lang="en-US" altLang="ru-RU" sz="1100" b="1" kern="1200" baseline="0" dirty="0" smtClean="0">
                          <a:solidFill>
                            <a:srgbClr val="000099"/>
                          </a:solidFill>
                          <a:latin typeface="Times New Roman" pitchFamily="18" charset="0"/>
                          <a:ea typeface="+mn-ea"/>
                          <a:cs typeface="Times New Roman" pitchFamily="18" charset="0"/>
                        </a:rPr>
                        <a:t> </a:t>
                      </a:r>
                      <a:r>
                        <a:rPr lang="en-US" altLang="ru-RU" sz="1100" b="1" kern="1200" dirty="0" smtClean="0">
                          <a:solidFill>
                            <a:srgbClr val="000099"/>
                          </a:solidFill>
                          <a:latin typeface="Times New Roman" pitchFamily="18" charset="0"/>
                          <a:ea typeface="+mn-ea"/>
                          <a:cs typeface="Times New Roman" pitchFamily="18" charset="0"/>
                        </a:rPr>
                        <a:t>Russian calibration system, the requirements of GOST ISO/IEC 17025-2009 "General requirements for the competence of testing and calibration laboratories" and is included in the Register of the Russian calibration system.</a:t>
                      </a: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988561">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100" b="1" kern="1200" dirty="0" smtClean="0">
                          <a:solidFill>
                            <a:srgbClr val="000099"/>
                          </a:solidFill>
                          <a:latin typeface="Times New Roman" pitchFamily="18" charset="0"/>
                          <a:ea typeface="+mn-ea"/>
                          <a:cs typeface="Times New Roman" pitchFamily="18" charset="0"/>
                        </a:rPr>
                        <a:t>Certificate</a:t>
                      </a:r>
                      <a:r>
                        <a:rPr lang="en-US" altLang="ru-RU" sz="1100" b="1" kern="1200" baseline="0" dirty="0" smtClean="0">
                          <a:solidFill>
                            <a:srgbClr val="000099"/>
                          </a:solidFill>
                          <a:latin typeface="Times New Roman" pitchFamily="18" charset="0"/>
                          <a:ea typeface="+mn-ea"/>
                          <a:cs typeface="Times New Roman" pitchFamily="18" charset="0"/>
                        </a:rPr>
                        <a:t> of compliance to the integrated Quality Management System</a:t>
                      </a:r>
                      <a:endParaRPr lang="ru-RU" altLang="ru-RU" sz="1100" b="1" kern="1200" dirty="0" smtClean="0">
                        <a:solidFill>
                          <a:srgbClr val="000099"/>
                        </a:solidFill>
                        <a:latin typeface="Times New Roman" pitchFamily="18" charset="0"/>
                        <a:ea typeface="+mn-ea"/>
                        <a:cs typeface="Times New Roman" pitchFamily="18" charset="0"/>
                      </a:endParaRPr>
                    </a:p>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100" b="1" kern="1200" dirty="0" smtClean="0">
                          <a:solidFill>
                            <a:srgbClr val="000099"/>
                          </a:solidFill>
                          <a:latin typeface="Times New Roman" pitchFamily="18" charset="0"/>
                          <a:ea typeface="+mn-ea"/>
                          <a:cs typeface="Times New Roman" pitchFamily="18" charset="0"/>
                        </a:rPr>
                        <a:t>GOST R ISO </a:t>
                      </a:r>
                      <a:r>
                        <a:rPr lang="ru-RU" altLang="ru-RU" sz="1100" b="1" kern="1200" dirty="0" smtClean="0">
                          <a:solidFill>
                            <a:srgbClr val="000099"/>
                          </a:solidFill>
                          <a:latin typeface="Times New Roman" pitchFamily="18" charset="0"/>
                          <a:ea typeface="+mn-ea"/>
                          <a:cs typeface="Times New Roman" pitchFamily="18" charset="0"/>
                        </a:rPr>
                        <a:t>9001-2015 (ISO 9001:2015),</a:t>
                      </a:r>
                      <a:r>
                        <a:rPr lang="en-US" altLang="ru-RU" sz="1100" b="1" kern="1200" dirty="0" smtClean="0">
                          <a:solidFill>
                            <a:srgbClr val="000099"/>
                          </a:solidFill>
                          <a:latin typeface="Times New Roman" pitchFamily="18" charset="0"/>
                          <a:ea typeface="+mn-ea"/>
                          <a:cs typeface="Times New Roman" pitchFamily="18" charset="0"/>
                        </a:rPr>
                        <a:t> </a:t>
                      </a:r>
                    </a:p>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100" b="1" kern="1200" dirty="0" smtClean="0">
                          <a:solidFill>
                            <a:srgbClr val="000099"/>
                          </a:solidFill>
                          <a:latin typeface="Times New Roman" pitchFamily="18" charset="0"/>
                          <a:ea typeface="+mn-ea"/>
                          <a:cs typeface="Times New Roman" pitchFamily="18" charset="0"/>
                        </a:rPr>
                        <a:t>GOST R ISO </a:t>
                      </a:r>
                      <a:r>
                        <a:rPr lang="ru-RU" altLang="ru-RU" sz="1100" b="1" kern="1200" dirty="0" smtClean="0">
                          <a:solidFill>
                            <a:srgbClr val="000099"/>
                          </a:solidFill>
                          <a:latin typeface="Times New Roman" pitchFamily="18" charset="0"/>
                          <a:ea typeface="+mn-ea"/>
                          <a:cs typeface="Times New Roman" pitchFamily="18" charset="0"/>
                        </a:rPr>
                        <a:t>14000-2015 (ISO 14000:2015), </a:t>
                      </a:r>
                      <a:endParaRPr lang="en-US" altLang="ru-RU" sz="1100" b="1" kern="1200" dirty="0" smtClean="0">
                        <a:solidFill>
                          <a:srgbClr val="000099"/>
                        </a:solidFill>
                        <a:latin typeface="Times New Roman" pitchFamily="18" charset="0"/>
                        <a:ea typeface="+mn-ea"/>
                        <a:cs typeface="Times New Roman" pitchFamily="18" charset="0"/>
                      </a:endParaRPr>
                    </a:p>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100" b="1" kern="1200" dirty="0" smtClean="0">
                          <a:solidFill>
                            <a:srgbClr val="000099"/>
                          </a:solidFill>
                          <a:latin typeface="Times New Roman" pitchFamily="18" charset="0"/>
                          <a:ea typeface="+mn-ea"/>
                          <a:cs typeface="Times New Roman" pitchFamily="18" charset="0"/>
                        </a:rPr>
                        <a:t>GOST R</a:t>
                      </a:r>
                      <a:r>
                        <a:rPr lang="ru-RU" altLang="ru-RU" sz="1100" b="1" kern="1200" dirty="0" smtClean="0">
                          <a:solidFill>
                            <a:srgbClr val="000099"/>
                          </a:solidFill>
                          <a:latin typeface="Times New Roman" pitchFamily="18" charset="0"/>
                          <a:ea typeface="+mn-ea"/>
                          <a:cs typeface="Times New Roman" pitchFamily="18" charset="0"/>
                        </a:rPr>
                        <a:t> 54934-2012 (OSHAS 18000:2007) </a:t>
                      </a:r>
                      <a:endParaRPr lang="en-US" altLang="ru-RU" sz="1100" b="1" kern="1200" dirty="0" smtClean="0">
                        <a:solidFill>
                          <a:srgbClr val="000099"/>
                        </a:solidFill>
                        <a:latin typeface="Times New Roman" pitchFamily="18" charset="0"/>
                        <a:ea typeface="+mn-ea"/>
                        <a:cs typeface="Times New Roman" pitchFamily="18" charset="0"/>
                      </a:endParaRPr>
                    </a:p>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100" b="1" kern="1200" dirty="0" smtClean="0">
                          <a:solidFill>
                            <a:srgbClr val="000099"/>
                          </a:solidFill>
                          <a:latin typeface="Times New Roman" pitchFamily="18" charset="0"/>
                          <a:ea typeface="+mn-ea"/>
                          <a:cs typeface="Times New Roman" pitchFamily="18" charset="0"/>
                        </a:rPr>
                        <a:t>No RU.</a:t>
                      </a:r>
                      <a:r>
                        <a:rPr lang="ru-RU" altLang="ru-RU" sz="1100" b="1" kern="1200" dirty="0" smtClean="0">
                          <a:solidFill>
                            <a:srgbClr val="000099"/>
                          </a:solidFill>
                          <a:latin typeface="Times New Roman" pitchFamily="18" charset="0"/>
                          <a:ea typeface="+mn-ea"/>
                          <a:cs typeface="Times New Roman" pitchFamily="18" charset="0"/>
                        </a:rPr>
                        <a:t>04</a:t>
                      </a:r>
                      <a:r>
                        <a:rPr lang="en-US" altLang="ru-RU" sz="1100" b="1" kern="1200" dirty="0" smtClean="0">
                          <a:solidFill>
                            <a:srgbClr val="000099"/>
                          </a:solidFill>
                          <a:latin typeface="Times New Roman" pitchFamily="18" charset="0"/>
                          <a:ea typeface="+mn-ea"/>
                          <a:cs typeface="Times New Roman" pitchFamily="18" charset="0"/>
                        </a:rPr>
                        <a:t>PTC</a:t>
                      </a:r>
                      <a:r>
                        <a:rPr lang="ru-RU" altLang="ru-RU" sz="1100" b="1" kern="1200" dirty="0" smtClean="0">
                          <a:solidFill>
                            <a:srgbClr val="000099"/>
                          </a:solidFill>
                          <a:latin typeface="Times New Roman" pitchFamily="18" charset="0"/>
                          <a:ea typeface="+mn-ea"/>
                          <a:cs typeface="Times New Roman" pitchFamily="18" charset="0"/>
                        </a:rPr>
                        <a:t>1</a:t>
                      </a:r>
                      <a:r>
                        <a:rPr lang="en-US" altLang="ru-RU" sz="1100" b="1" kern="1200" dirty="0" smtClean="0">
                          <a:solidFill>
                            <a:srgbClr val="000099"/>
                          </a:solidFill>
                          <a:latin typeface="Times New Roman" pitchFamily="18" charset="0"/>
                          <a:ea typeface="+mn-ea"/>
                          <a:cs typeface="Times New Roman" pitchFamily="18" charset="0"/>
                        </a:rPr>
                        <a:t>.C</a:t>
                      </a:r>
                      <a:r>
                        <a:rPr lang="ru-RU" altLang="ru-RU" sz="1100" b="1" kern="1200" dirty="0" smtClean="0">
                          <a:solidFill>
                            <a:srgbClr val="000099"/>
                          </a:solidFill>
                          <a:latin typeface="Times New Roman" pitchFamily="18" charset="0"/>
                          <a:ea typeface="+mn-ea"/>
                          <a:cs typeface="Times New Roman" pitchFamily="18" charset="0"/>
                        </a:rPr>
                        <a:t>00598 </a:t>
                      </a:r>
                      <a:r>
                        <a:rPr lang="ru-RU" altLang="ru-RU" sz="1100" b="1" kern="1200" dirty="0" smtClean="0">
                          <a:solidFill>
                            <a:srgbClr val="000099"/>
                          </a:solidFill>
                          <a:latin typeface="Times New Roman" pitchFamily="18" charset="0"/>
                          <a:ea typeface="+mn-ea"/>
                          <a:cs typeface="Times New Roman" pitchFamily="18" charset="0"/>
                        </a:rPr>
                        <a:t>(</a:t>
                      </a:r>
                      <a:r>
                        <a:rPr lang="en-US" altLang="ru-RU" sz="1100" b="1" kern="1200" dirty="0" smtClean="0">
                          <a:solidFill>
                            <a:srgbClr val="000099"/>
                          </a:solidFill>
                          <a:latin typeface="Times New Roman" pitchFamily="18" charset="0"/>
                          <a:ea typeface="+mn-ea"/>
                          <a:cs typeface="Times New Roman" pitchFamily="18" charset="0"/>
                        </a:rPr>
                        <a:t>valid till </a:t>
                      </a:r>
                      <a:r>
                        <a:rPr lang="ru-RU" altLang="ru-RU" sz="1100" b="1" kern="1200" dirty="0" smtClean="0">
                          <a:solidFill>
                            <a:srgbClr val="000099"/>
                          </a:solidFill>
                          <a:latin typeface="Times New Roman" pitchFamily="18" charset="0"/>
                          <a:ea typeface="+mn-ea"/>
                          <a:cs typeface="Times New Roman" pitchFamily="18" charset="0"/>
                        </a:rPr>
                        <a:t>20.03.2025) </a:t>
                      </a:r>
                      <a:endParaRPr lang="ru-RU" altLang="ru-RU" sz="1100" b="1" kern="1200" dirty="0">
                        <a:solidFill>
                          <a:srgbClr val="000099"/>
                        </a:solidFill>
                        <a:latin typeface="Times New Roman" pitchFamily="18" charset="0"/>
                        <a:ea typeface="+mn-ea"/>
                        <a:cs typeface="Times New Roman" pitchFamily="18" charset="0"/>
                      </a:endParaRPr>
                    </a:p>
                  </a:txBody>
                  <a:tcPr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100" b="1" kern="1200" dirty="0" smtClean="0">
                          <a:solidFill>
                            <a:srgbClr val="000099"/>
                          </a:solidFill>
                          <a:latin typeface="Times New Roman" pitchFamily="18" charset="0"/>
                          <a:ea typeface="+mn-ea"/>
                          <a:cs typeface="Times New Roman" pitchFamily="18" charset="0"/>
                        </a:rPr>
                        <a:t>Compliance of the integrated quality management system of the company with the requirements of GOST R ISO 9001-2015 (ISO 9001:2015), GOST R ISO 14000-2015 (ISO 14000:2015), GOST R 54934-2012 (OSHAS 18000:2007) in relation to the works listed in Appendix No1 to the Certificate.</a:t>
                      </a:r>
                    </a:p>
                  </a:txBody>
                  <a:tcPr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1349232">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100" b="1" kern="1200" dirty="0" smtClean="0">
                          <a:solidFill>
                            <a:srgbClr val="000099"/>
                          </a:solidFill>
                          <a:latin typeface="Times New Roman" pitchFamily="18" charset="0"/>
                          <a:ea typeface="+mn-ea"/>
                          <a:cs typeface="Times New Roman" pitchFamily="18" charset="0"/>
                        </a:rPr>
                        <a:t>Certificate of admission to voluntary certification issued by the Voluntary certification system</a:t>
                      </a:r>
                      <a:r>
                        <a:rPr lang="en-US" altLang="ru-RU" sz="1100" b="1" kern="1200" baseline="0" dirty="0" smtClean="0">
                          <a:solidFill>
                            <a:srgbClr val="000099"/>
                          </a:solidFill>
                          <a:latin typeface="Times New Roman" pitchFamily="18" charset="0"/>
                          <a:ea typeface="+mn-ea"/>
                          <a:cs typeface="Times New Roman" pitchFamily="18" charset="0"/>
                        </a:rPr>
                        <a:t> </a:t>
                      </a:r>
                      <a:r>
                        <a:rPr lang="en-US" altLang="ru-RU" sz="1100" b="1" kern="1200" dirty="0" smtClean="0">
                          <a:solidFill>
                            <a:srgbClr val="000099"/>
                          </a:solidFill>
                          <a:latin typeface="Times New Roman" pitchFamily="18" charset="0"/>
                          <a:ea typeface="+mn-ea"/>
                          <a:cs typeface="Times New Roman" pitchFamily="18" charset="0"/>
                        </a:rPr>
                        <a:t>in accordance with the standards of </a:t>
                      </a:r>
                      <a:r>
                        <a:rPr lang="en-US" altLang="ru-RU" sz="1100" b="1" kern="1200" dirty="0" smtClean="0">
                          <a:solidFill>
                            <a:srgbClr val="000099"/>
                          </a:solidFill>
                          <a:latin typeface="Times New Roman" pitchFamily="18" charset="0"/>
                          <a:ea typeface="+mn-ea"/>
                          <a:cs typeface="Times New Roman" pitchFamily="18" charset="0"/>
                        </a:rPr>
                        <a:t>SO UES:</a:t>
                      </a:r>
                      <a:endParaRPr lang="en-US" altLang="ru-RU" sz="1100" b="1" kern="1200" dirty="0" smtClean="0">
                        <a:solidFill>
                          <a:srgbClr val="000099"/>
                        </a:solidFill>
                        <a:latin typeface="Times New Roman" pitchFamily="18" charset="0"/>
                        <a:ea typeface="+mn-ea"/>
                        <a:cs typeface="Times New Roman" pitchFamily="18" charset="0"/>
                      </a:endParaRPr>
                    </a:p>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100" b="1" kern="1200" dirty="0" smtClean="0">
                          <a:solidFill>
                            <a:srgbClr val="000099"/>
                          </a:solidFill>
                          <a:latin typeface="Times New Roman" pitchFamily="18" charset="0"/>
                          <a:ea typeface="+mn-ea"/>
                          <a:cs typeface="Times New Roman" pitchFamily="18" charset="0"/>
                        </a:rPr>
                        <a:t>No</a:t>
                      </a:r>
                      <a:r>
                        <a:rPr lang="en-US" altLang="ru-RU" sz="1100" b="1" kern="1200" baseline="0" dirty="0" smtClean="0">
                          <a:solidFill>
                            <a:srgbClr val="000099"/>
                          </a:solidFill>
                          <a:latin typeface="Times New Roman" pitchFamily="18" charset="0"/>
                          <a:ea typeface="+mn-ea"/>
                          <a:cs typeface="Times New Roman" pitchFamily="18" charset="0"/>
                        </a:rPr>
                        <a:t> </a:t>
                      </a:r>
                      <a:r>
                        <a:rPr lang="en-US" altLang="ru-RU" sz="1100" b="1" kern="1200" dirty="0" smtClean="0">
                          <a:solidFill>
                            <a:srgbClr val="000099"/>
                          </a:solidFill>
                          <a:latin typeface="Times New Roman" pitchFamily="18" charset="0"/>
                          <a:ea typeface="+mn-ea"/>
                          <a:cs typeface="Times New Roman" pitchFamily="18" charset="0"/>
                        </a:rPr>
                        <a:t>ST</a:t>
                      </a:r>
                      <a:r>
                        <a:rPr lang="ru-RU" altLang="ru-RU" sz="1100" b="1" kern="1200" dirty="0" smtClean="0">
                          <a:solidFill>
                            <a:srgbClr val="000099"/>
                          </a:solidFill>
                          <a:latin typeface="Times New Roman" pitchFamily="18" charset="0"/>
                          <a:ea typeface="+mn-ea"/>
                          <a:cs typeface="Times New Roman" pitchFamily="18" charset="0"/>
                        </a:rPr>
                        <a:t>0</a:t>
                      </a:r>
                      <a:r>
                        <a:rPr lang="en-US" altLang="ru-RU" sz="1100" b="1" kern="1200" dirty="0" smtClean="0">
                          <a:solidFill>
                            <a:srgbClr val="000099"/>
                          </a:solidFill>
                          <a:latin typeface="Times New Roman" pitchFamily="18" charset="0"/>
                          <a:ea typeface="+mn-ea"/>
                          <a:cs typeface="Times New Roman" pitchFamily="18" charset="0"/>
                        </a:rPr>
                        <a:t>2.SO.RU.</a:t>
                      </a:r>
                      <a:r>
                        <a:rPr lang="ru-RU" altLang="ru-RU" sz="1100" b="1" kern="1200" dirty="0" smtClean="0">
                          <a:solidFill>
                            <a:srgbClr val="000099"/>
                          </a:solidFill>
                          <a:latin typeface="Times New Roman" pitchFamily="18" charset="0"/>
                          <a:ea typeface="+mn-ea"/>
                          <a:cs typeface="Times New Roman" pitchFamily="18" charset="0"/>
                        </a:rPr>
                        <a:t>0522</a:t>
                      </a:r>
                      <a:r>
                        <a:rPr lang="en-US" altLang="ru-RU" sz="1100" b="1" kern="1200" baseline="0" dirty="0" smtClean="0">
                          <a:solidFill>
                            <a:srgbClr val="000099"/>
                          </a:solidFill>
                          <a:latin typeface="Times New Roman" pitchFamily="18" charset="0"/>
                          <a:ea typeface="+mn-ea"/>
                          <a:cs typeface="Times New Roman" pitchFamily="18" charset="0"/>
                        </a:rPr>
                        <a:t> v</a:t>
                      </a:r>
                      <a:r>
                        <a:rPr lang="en-US" altLang="ru-RU" sz="1100" b="1" kern="1200" dirty="0" smtClean="0">
                          <a:solidFill>
                            <a:srgbClr val="000099"/>
                          </a:solidFill>
                          <a:latin typeface="Times New Roman" pitchFamily="18" charset="0"/>
                          <a:ea typeface="+mn-ea"/>
                          <a:cs typeface="Times New Roman" pitchFamily="18" charset="0"/>
                        </a:rPr>
                        <a:t>alid till </a:t>
                      </a:r>
                      <a:r>
                        <a:rPr lang="ru-RU" altLang="ru-RU" sz="1100" b="1" kern="1200" dirty="0" smtClean="0">
                          <a:solidFill>
                            <a:srgbClr val="000099"/>
                          </a:solidFill>
                          <a:latin typeface="Times New Roman" pitchFamily="18" charset="0"/>
                          <a:ea typeface="+mn-ea"/>
                          <a:cs typeface="Times New Roman" pitchFamily="18" charset="0"/>
                        </a:rPr>
                        <a:t>13.05.2029</a:t>
                      </a:r>
                    </a:p>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100" b="1" kern="1200" dirty="0" smtClean="0">
                          <a:solidFill>
                            <a:srgbClr val="000099"/>
                          </a:solidFill>
                          <a:latin typeface="Times New Roman" pitchFamily="18" charset="0"/>
                          <a:ea typeface="+mn-ea"/>
                          <a:cs typeface="Times New Roman" pitchFamily="18" charset="0"/>
                        </a:rPr>
                        <a:t>No</a:t>
                      </a:r>
                      <a:r>
                        <a:rPr lang="en-US" altLang="ru-RU" sz="1100" b="1" kern="1200" baseline="0" dirty="0" smtClean="0">
                          <a:solidFill>
                            <a:srgbClr val="000099"/>
                          </a:solidFill>
                          <a:latin typeface="Times New Roman" pitchFamily="18" charset="0"/>
                          <a:ea typeface="+mn-ea"/>
                          <a:cs typeface="Times New Roman" pitchFamily="18" charset="0"/>
                        </a:rPr>
                        <a:t> </a:t>
                      </a:r>
                      <a:r>
                        <a:rPr lang="en-US" altLang="ru-RU" sz="1100" b="1" kern="1200" dirty="0" smtClean="0">
                          <a:solidFill>
                            <a:srgbClr val="000099"/>
                          </a:solidFill>
                          <a:latin typeface="Times New Roman" pitchFamily="18" charset="0"/>
                          <a:ea typeface="+mn-ea"/>
                          <a:cs typeface="Times New Roman" pitchFamily="18" charset="0"/>
                        </a:rPr>
                        <a:t>ST</a:t>
                      </a:r>
                      <a:r>
                        <a:rPr lang="ru-RU" altLang="ru-RU" sz="1100" b="1" kern="1200" dirty="0" smtClean="0">
                          <a:solidFill>
                            <a:srgbClr val="000099"/>
                          </a:solidFill>
                          <a:latin typeface="Times New Roman" pitchFamily="18" charset="0"/>
                          <a:ea typeface="+mn-ea"/>
                          <a:cs typeface="Times New Roman" pitchFamily="18" charset="0"/>
                        </a:rPr>
                        <a:t>04</a:t>
                      </a:r>
                      <a:r>
                        <a:rPr lang="en-US" altLang="ru-RU" sz="1100" b="1" kern="1200" dirty="0" smtClean="0">
                          <a:solidFill>
                            <a:srgbClr val="000099"/>
                          </a:solidFill>
                          <a:latin typeface="Times New Roman" pitchFamily="18" charset="0"/>
                          <a:ea typeface="+mn-ea"/>
                          <a:cs typeface="Times New Roman" pitchFamily="18" charset="0"/>
                        </a:rPr>
                        <a:t>.SO.RU.</a:t>
                      </a:r>
                      <a:r>
                        <a:rPr lang="ru-RU" altLang="ru-RU" sz="1100" b="1" kern="1200" dirty="0" smtClean="0">
                          <a:solidFill>
                            <a:srgbClr val="000099"/>
                          </a:solidFill>
                          <a:latin typeface="Times New Roman" pitchFamily="18" charset="0"/>
                          <a:ea typeface="+mn-ea"/>
                          <a:cs typeface="Times New Roman" pitchFamily="18" charset="0"/>
                        </a:rPr>
                        <a:t>0522</a:t>
                      </a:r>
                      <a:r>
                        <a:rPr lang="en-US" altLang="ru-RU" sz="1100" b="1" kern="1200" baseline="0" dirty="0" smtClean="0">
                          <a:solidFill>
                            <a:srgbClr val="000099"/>
                          </a:solidFill>
                          <a:latin typeface="Times New Roman" pitchFamily="18" charset="0"/>
                          <a:ea typeface="+mn-ea"/>
                          <a:cs typeface="Times New Roman" pitchFamily="18" charset="0"/>
                        </a:rPr>
                        <a:t> v</a:t>
                      </a:r>
                      <a:r>
                        <a:rPr lang="en-US" altLang="ru-RU" sz="1100" b="1" kern="1200" dirty="0" smtClean="0">
                          <a:solidFill>
                            <a:srgbClr val="000099"/>
                          </a:solidFill>
                          <a:latin typeface="Times New Roman" pitchFamily="18" charset="0"/>
                          <a:ea typeface="+mn-ea"/>
                          <a:cs typeface="Times New Roman" pitchFamily="18" charset="0"/>
                        </a:rPr>
                        <a:t>alid till </a:t>
                      </a:r>
                      <a:r>
                        <a:rPr lang="ru-RU" altLang="ru-RU" sz="1100" b="1" kern="1200" dirty="0" smtClean="0">
                          <a:solidFill>
                            <a:srgbClr val="000099"/>
                          </a:solidFill>
                          <a:latin typeface="Times New Roman" pitchFamily="18" charset="0"/>
                          <a:ea typeface="+mn-ea"/>
                          <a:cs typeface="Times New Roman" pitchFamily="18" charset="0"/>
                        </a:rPr>
                        <a:t>13.05.2029</a:t>
                      </a:r>
                    </a:p>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100" b="1" kern="1200" dirty="0" smtClean="0">
                          <a:solidFill>
                            <a:srgbClr val="000099"/>
                          </a:solidFill>
                          <a:latin typeface="Times New Roman" pitchFamily="18" charset="0"/>
                          <a:ea typeface="+mn-ea"/>
                          <a:cs typeface="Times New Roman" pitchFamily="18" charset="0"/>
                        </a:rPr>
                        <a:t>No ST</a:t>
                      </a:r>
                      <a:r>
                        <a:rPr lang="ru-RU" altLang="ru-RU" sz="1100" b="1" kern="1200" dirty="0" smtClean="0">
                          <a:solidFill>
                            <a:srgbClr val="000099"/>
                          </a:solidFill>
                          <a:latin typeface="Times New Roman" pitchFamily="18" charset="0"/>
                          <a:ea typeface="+mn-ea"/>
                          <a:cs typeface="Times New Roman" pitchFamily="18" charset="0"/>
                        </a:rPr>
                        <a:t>09</a:t>
                      </a:r>
                      <a:r>
                        <a:rPr lang="en-US" altLang="ru-RU" sz="1100" b="1" kern="1200" dirty="0" smtClean="0">
                          <a:solidFill>
                            <a:srgbClr val="000099"/>
                          </a:solidFill>
                          <a:latin typeface="Times New Roman" pitchFamily="18" charset="0"/>
                          <a:ea typeface="+mn-ea"/>
                          <a:cs typeface="Times New Roman" pitchFamily="18" charset="0"/>
                        </a:rPr>
                        <a:t>.SO.RU.</a:t>
                      </a:r>
                      <a:r>
                        <a:rPr lang="ru-RU" altLang="ru-RU" sz="1100" b="1" kern="1200" dirty="0" smtClean="0">
                          <a:solidFill>
                            <a:srgbClr val="000099"/>
                          </a:solidFill>
                          <a:latin typeface="Times New Roman" pitchFamily="18" charset="0"/>
                          <a:ea typeface="+mn-ea"/>
                          <a:cs typeface="Times New Roman" pitchFamily="18" charset="0"/>
                        </a:rPr>
                        <a:t>0522</a:t>
                      </a:r>
                      <a:r>
                        <a:rPr lang="en-US" altLang="ru-RU" sz="1100" b="1" kern="1200" baseline="0" dirty="0" smtClean="0">
                          <a:solidFill>
                            <a:srgbClr val="000099"/>
                          </a:solidFill>
                          <a:latin typeface="Times New Roman" pitchFamily="18" charset="0"/>
                          <a:ea typeface="+mn-ea"/>
                          <a:cs typeface="Times New Roman" pitchFamily="18" charset="0"/>
                        </a:rPr>
                        <a:t> v</a:t>
                      </a:r>
                      <a:r>
                        <a:rPr lang="en-US" altLang="ru-RU" sz="1100" b="1" kern="1200" dirty="0" smtClean="0">
                          <a:solidFill>
                            <a:srgbClr val="000099"/>
                          </a:solidFill>
                          <a:latin typeface="Times New Roman" pitchFamily="18" charset="0"/>
                          <a:ea typeface="+mn-ea"/>
                          <a:cs typeface="Times New Roman" pitchFamily="18" charset="0"/>
                        </a:rPr>
                        <a:t>alid till </a:t>
                      </a:r>
                      <a:r>
                        <a:rPr lang="ru-RU" altLang="ru-RU" sz="1100" b="1" kern="1200" dirty="0" smtClean="0">
                          <a:solidFill>
                            <a:srgbClr val="000099"/>
                          </a:solidFill>
                          <a:latin typeface="Times New Roman" pitchFamily="18" charset="0"/>
                          <a:ea typeface="+mn-ea"/>
                          <a:cs typeface="Times New Roman" pitchFamily="18" charset="0"/>
                        </a:rPr>
                        <a:t>13.05.2029</a:t>
                      </a:r>
                    </a:p>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100" b="1" kern="1200" dirty="0" smtClean="0">
                          <a:solidFill>
                            <a:srgbClr val="000099"/>
                          </a:solidFill>
                          <a:latin typeface="Times New Roman" pitchFamily="18" charset="0"/>
                          <a:ea typeface="+mn-ea"/>
                          <a:cs typeface="Times New Roman" pitchFamily="18" charset="0"/>
                        </a:rPr>
                        <a:t>No ST</a:t>
                      </a:r>
                      <a:r>
                        <a:rPr lang="ru-RU" altLang="ru-RU" sz="1100" b="1" kern="1200" dirty="0" smtClean="0">
                          <a:solidFill>
                            <a:srgbClr val="000099"/>
                          </a:solidFill>
                          <a:latin typeface="Times New Roman" pitchFamily="18" charset="0"/>
                          <a:ea typeface="+mn-ea"/>
                          <a:cs typeface="Times New Roman" pitchFamily="18" charset="0"/>
                        </a:rPr>
                        <a:t>010</a:t>
                      </a:r>
                      <a:r>
                        <a:rPr lang="en-US" altLang="ru-RU" sz="1100" b="1" kern="1200" dirty="0" smtClean="0">
                          <a:solidFill>
                            <a:srgbClr val="000099"/>
                          </a:solidFill>
                          <a:latin typeface="Times New Roman" pitchFamily="18" charset="0"/>
                          <a:ea typeface="+mn-ea"/>
                          <a:cs typeface="Times New Roman" pitchFamily="18" charset="0"/>
                        </a:rPr>
                        <a:t>.SO.RU.</a:t>
                      </a:r>
                      <a:r>
                        <a:rPr lang="ru-RU" altLang="ru-RU" sz="1100" b="1" kern="1200" dirty="0" smtClean="0">
                          <a:solidFill>
                            <a:srgbClr val="000099"/>
                          </a:solidFill>
                          <a:latin typeface="Times New Roman" pitchFamily="18" charset="0"/>
                          <a:ea typeface="+mn-ea"/>
                          <a:cs typeface="Times New Roman" pitchFamily="18" charset="0"/>
                        </a:rPr>
                        <a:t>0522</a:t>
                      </a:r>
                      <a:r>
                        <a:rPr lang="en-US" altLang="ru-RU" sz="1100" b="1" kern="1200" baseline="0" dirty="0" smtClean="0">
                          <a:solidFill>
                            <a:srgbClr val="000099"/>
                          </a:solidFill>
                          <a:latin typeface="Times New Roman" pitchFamily="18" charset="0"/>
                          <a:ea typeface="+mn-ea"/>
                          <a:cs typeface="Times New Roman" pitchFamily="18" charset="0"/>
                        </a:rPr>
                        <a:t> v</a:t>
                      </a:r>
                      <a:r>
                        <a:rPr lang="en-US" altLang="ru-RU" sz="1100" b="1" kern="1200" dirty="0" smtClean="0">
                          <a:solidFill>
                            <a:srgbClr val="000099"/>
                          </a:solidFill>
                          <a:latin typeface="Times New Roman" pitchFamily="18" charset="0"/>
                          <a:ea typeface="+mn-ea"/>
                          <a:cs typeface="Times New Roman" pitchFamily="18" charset="0"/>
                        </a:rPr>
                        <a:t>alid till</a:t>
                      </a:r>
                      <a:r>
                        <a:rPr lang="ru-RU" altLang="ru-RU" sz="1100" b="1" kern="1200" dirty="0" smtClean="0">
                          <a:solidFill>
                            <a:srgbClr val="000099"/>
                          </a:solidFill>
                          <a:latin typeface="Times New Roman" pitchFamily="18" charset="0"/>
                          <a:ea typeface="+mn-ea"/>
                          <a:cs typeface="Times New Roman" pitchFamily="18" charset="0"/>
                        </a:rPr>
                        <a:t> 13.05.2029</a:t>
                      </a:r>
                    </a:p>
                  </a:txBody>
                  <a:tcPr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defRPr/>
                      </a:pPr>
                      <a:r>
                        <a:rPr lang="en-US" altLang="ru-RU" sz="1100" b="1" kern="1200" dirty="0" smtClean="0">
                          <a:solidFill>
                            <a:srgbClr val="000099"/>
                          </a:solidFill>
                          <a:latin typeface="Times New Roman" pitchFamily="18" charset="0"/>
                          <a:ea typeface="+mn-ea"/>
                          <a:cs typeface="Times New Roman" pitchFamily="18" charset="0"/>
                        </a:rPr>
                        <a:t>Voluntary certification in VCS</a:t>
                      </a:r>
                      <a:r>
                        <a:rPr lang="en-US" altLang="ru-RU" sz="1100" b="1" kern="1200" baseline="0" dirty="0" smtClean="0">
                          <a:solidFill>
                            <a:srgbClr val="000099"/>
                          </a:solidFill>
                          <a:latin typeface="Times New Roman" pitchFamily="18" charset="0"/>
                          <a:ea typeface="+mn-ea"/>
                          <a:cs typeface="Times New Roman" pitchFamily="18" charset="0"/>
                        </a:rPr>
                        <a:t> </a:t>
                      </a:r>
                      <a:r>
                        <a:rPr lang="en-US" altLang="ru-RU" sz="1100" b="1" kern="1200" dirty="0" smtClean="0">
                          <a:solidFill>
                            <a:srgbClr val="000099"/>
                          </a:solidFill>
                          <a:latin typeface="Times New Roman" pitchFamily="18" charset="0"/>
                          <a:ea typeface="+mn-ea"/>
                          <a:cs typeface="Times New Roman" pitchFamily="18" charset="0"/>
                        </a:rPr>
                        <a:t>SO UES </a:t>
                      </a:r>
                      <a:r>
                        <a:rPr lang="en-US" altLang="ru-RU" sz="1100" b="1" kern="1200" dirty="0" smtClean="0">
                          <a:solidFill>
                            <a:srgbClr val="000099"/>
                          </a:solidFill>
                          <a:latin typeface="Times New Roman" pitchFamily="18" charset="0"/>
                          <a:ea typeface="+mn-ea"/>
                          <a:cs typeface="Times New Roman" pitchFamily="18" charset="0"/>
                        </a:rPr>
                        <a:t>of:</a:t>
                      </a:r>
                      <a:endParaRPr lang="ru-RU" altLang="ru-RU" sz="1100" b="1" kern="1200" dirty="0" smtClean="0">
                        <a:solidFill>
                          <a:srgbClr val="0033CC"/>
                        </a:solidFill>
                        <a:latin typeface="Times New Roman" pitchFamily="18" charset="0"/>
                        <a:ea typeface="+mn-ea"/>
                        <a:cs typeface="Times New Roman" pitchFamily="18" charset="0"/>
                      </a:endParaRPr>
                    </a:p>
                    <a:p>
                      <a:pPr marL="0" marR="0" indent="0" algn="l" defTabSz="914400" rtl="0" eaLnBrk="1" fontAlgn="base" latinLnBrk="0" hangingPunct="1">
                        <a:lnSpc>
                          <a:spcPct val="100000"/>
                        </a:lnSpc>
                        <a:spcBef>
                          <a:spcPct val="20000"/>
                        </a:spcBef>
                        <a:spcAft>
                          <a:spcPct val="0"/>
                        </a:spcAft>
                        <a:buClr>
                          <a:schemeClr val="tx2"/>
                        </a:buClr>
                        <a:buSzPct val="70000"/>
                        <a:buFont typeface="Arial" pitchFamily="34" charset="0"/>
                        <a:buChar char="•"/>
                        <a:tabLst/>
                        <a:defRPr/>
                      </a:pPr>
                      <a:r>
                        <a:rPr lang="en-US" altLang="ru-RU" sz="1100" b="1" kern="1200" baseline="0" dirty="0" smtClean="0">
                          <a:solidFill>
                            <a:srgbClr val="000099"/>
                          </a:solidFill>
                          <a:latin typeface="Times New Roman" pitchFamily="18" charset="0"/>
                          <a:ea typeface="+mn-ea"/>
                          <a:cs typeface="Times New Roman" pitchFamily="18" charset="0"/>
                        </a:rPr>
                        <a:t> </a:t>
                      </a:r>
                      <a:r>
                        <a:rPr lang="en-US" altLang="ru-RU" sz="1100" b="1" kern="1200" dirty="0" smtClean="0">
                          <a:solidFill>
                            <a:srgbClr val="000099"/>
                          </a:solidFill>
                          <a:latin typeface="Times New Roman" pitchFamily="18" charset="0"/>
                          <a:ea typeface="+mn-ea"/>
                          <a:cs typeface="Times New Roman" pitchFamily="18" charset="0"/>
                        </a:rPr>
                        <a:t>Combined cycle power plants compliance with STO</a:t>
                      </a:r>
                      <a:r>
                        <a:rPr lang="ru-RU" altLang="ru-RU" sz="1100" b="1" kern="1200" dirty="0" smtClean="0">
                          <a:solidFill>
                            <a:srgbClr val="000099"/>
                          </a:solidFill>
                          <a:latin typeface="Times New Roman" pitchFamily="18" charset="0"/>
                          <a:ea typeface="+mn-ea"/>
                          <a:cs typeface="Times New Roman" pitchFamily="18" charset="0"/>
                        </a:rPr>
                        <a:t> </a:t>
                      </a:r>
                      <a:r>
                        <a:rPr lang="ru-RU" altLang="ru-RU" sz="1100" b="1" kern="1200" dirty="0" smtClean="0">
                          <a:solidFill>
                            <a:srgbClr val="000099"/>
                          </a:solidFill>
                          <a:latin typeface="Times New Roman" pitchFamily="18" charset="0"/>
                          <a:ea typeface="+mn-ea"/>
                          <a:cs typeface="Times New Roman" pitchFamily="18" charset="0"/>
                        </a:rPr>
                        <a:t>59012820.27.100.004-2016</a:t>
                      </a:r>
                      <a:r>
                        <a:rPr lang="en-US" altLang="ru-RU" sz="1100" b="1" kern="1200" dirty="0" smtClean="0">
                          <a:solidFill>
                            <a:srgbClr val="000099"/>
                          </a:solidFill>
                          <a:latin typeface="Times New Roman" pitchFamily="18" charset="0"/>
                          <a:ea typeface="+mn-ea"/>
                          <a:cs typeface="Times New Roman" pitchFamily="18" charset="0"/>
                        </a:rPr>
                        <a:t>;</a:t>
                      </a:r>
                      <a:endParaRPr lang="ru-RU" altLang="ru-RU" sz="1100" b="1" kern="1200" dirty="0" smtClean="0">
                        <a:solidFill>
                          <a:srgbClr val="000099"/>
                        </a:solidFill>
                        <a:latin typeface="Times New Roman" pitchFamily="18" charset="0"/>
                        <a:ea typeface="+mn-ea"/>
                        <a:cs typeface="Times New Roman" pitchFamily="18" charset="0"/>
                      </a:endParaRPr>
                    </a:p>
                    <a:p>
                      <a:pPr marL="0" marR="0" indent="0" algn="l" defTabSz="914400" rtl="0" eaLnBrk="1" fontAlgn="base" latinLnBrk="0" hangingPunct="1">
                        <a:lnSpc>
                          <a:spcPct val="100000"/>
                        </a:lnSpc>
                        <a:spcBef>
                          <a:spcPct val="20000"/>
                        </a:spcBef>
                        <a:spcAft>
                          <a:spcPct val="0"/>
                        </a:spcAft>
                        <a:buClr>
                          <a:schemeClr val="tx2"/>
                        </a:buClr>
                        <a:buSzPct val="70000"/>
                        <a:buFont typeface="Arial" pitchFamily="34" charset="0"/>
                        <a:buChar char="•"/>
                        <a:tabLst/>
                        <a:defRPr/>
                      </a:pPr>
                      <a:r>
                        <a:rPr lang="en-US" altLang="ru-RU" sz="1100" b="1" kern="1200" dirty="0" smtClean="0">
                          <a:solidFill>
                            <a:srgbClr val="000099"/>
                          </a:solidFill>
                          <a:latin typeface="Times New Roman" pitchFamily="18" charset="0"/>
                          <a:ea typeface="+mn-ea"/>
                          <a:cs typeface="Times New Roman" pitchFamily="18" charset="0"/>
                        </a:rPr>
                        <a:t> Thermal power plants compliance with STO</a:t>
                      </a:r>
                      <a:r>
                        <a:rPr lang="ru-RU" altLang="ru-RU" sz="1100" b="1" kern="1200" dirty="0" smtClean="0">
                          <a:solidFill>
                            <a:srgbClr val="000099"/>
                          </a:solidFill>
                          <a:latin typeface="Times New Roman" pitchFamily="18" charset="0"/>
                          <a:ea typeface="+mn-ea"/>
                          <a:cs typeface="Times New Roman" pitchFamily="18" charset="0"/>
                        </a:rPr>
                        <a:t> </a:t>
                      </a:r>
                      <a:r>
                        <a:rPr lang="ru-RU" altLang="ru-RU" sz="1100" b="1" kern="1200" dirty="0" smtClean="0">
                          <a:solidFill>
                            <a:srgbClr val="000099"/>
                          </a:solidFill>
                          <a:latin typeface="Times New Roman" pitchFamily="18" charset="0"/>
                          <a:ea typeface="+mn-ea"/>
                          <a:cs typeface="Times New Roman" pitchFamily="18" charset="0"/>
                        </a:rPr>
                        <a:t>59012820.27.100.002-2013</a:t>
                      </a:r>
                      <a:r>
                        <a:rPr lang="en-US" altLang="ru-RU" sz="1100" b="1" kern="1200" dirty="0" smtClean="0">
                          <a:solidFill>
                            <a:srgbClr val="000099"/>
                          </a:solidFill>
                          <a:latin typeface="Times New Roman" pitchFamily="18" charset="0"/>
                          <a:ea typeface="+mn-ea"/>
                          <a:cs typeface="Times New Roman" pitchFamily="18" charset="0"/>
                        </a:rPr>
                        <a:t>;</a:t>
                      </a:r>
                      <a:endParaRPr lang="en-US" altLang="ru-RU" sz="1100" b="1" kern="1200" dirty="0" smtClean="0">
                        <a:solidFill>
                          <a:srgbClr val="000099"/>
                        </a:solidFill>
                        <a:latin typeface="Times New Roman" pitchFamily="18" charset="0"/>
                        <a:ea typeface="+mn-ea"/>
                        <a:cs typeface="Times New Roman" pitchFamily="18" charset="0"/>
                      </a:endParaRPr>
                    </a:p>
                    <a:p>
                      <a:pPr marL="0" marR="0" indent="0" algn="l" defTabSz="914400" rtl="0" eaLnBrk="1" fontAlgn="base" latinLnBrk="0" hangingPunct="1">
                        <a:lnSpc>
                          <a:spcPct val="100000"/>
                        </a:lnSpc>
                        <a:spcBef>
                          <a:spcPct val="20000"/>
                        </a:spcBef>
                        <a:spcAft>
                          <a:spcPct val="0"/>
                        </a:spcAft>
                        <a:buClr>
                          <a:schemeClr val="tx2"/>
                        </a:buClr>
                        <a:buSzPct val="70000"/>
                        <a:buFont typeface="Arial" pitchFamily="34" charset="0"/>
                        <a:buChar char="•"/>
                        <a:tabLst/>
                        <a:defRPr/>
                      </a:pPr>
                      <a:r>
                        <a:rPr lang="en-US" altLang="ru-RU" sz="1100" b="1" kern="1200" dirty="0" smtClean="0">
                          <a:solidFill>
                            <a:srgbClr val="000099"/>
                          </a:solidFill>
                          <a:latin typeface="Times New Roman" pitchFamily="18" charset="0"/>
                          <a:ea typeface="+mn-ea"/>
                          <a:cs typeface="Times New Roman" pitchFamily="18" charset="0"/>
                        </a:rPr>
                        <a:t> Power equipment of cross-connection thermal power plant compliance with STO</a:t>
                      </a:r>
                      <a:r>
                        <a:rPr lang="ru-RU" altLang="ru-RU" sz="1100" b="1" kern="1200" dirty="0" smtClean="0">
                          <a:solidFill>
                            <a:srgbClr val="000099"/>
                          </a:solidFill>
                          <a:latin typeface="Times New Roman" pitchFamily="18" charset="0"/>
                          <a:ea typeface="+mn-ea"/>
                          <a:cs typeface="Times New Roman" pitchFamily="18" charset="0"/>
                        </a:rPr>
                        <a:t> </a:t>
                      </a:r>
                      <a:r>
                        <a:rPr lang="ru-RU" altLang="ru-RU" sz="1100" b="1" kern="1200" dirty="0" smtClean="0">
                          <a:solidFill>
                            <a:srgbClr val="000099"/>
                          </a:solidFill>
                          <a:latin typeface="Times New Roman" pitchFamily="18" charset="0"/>
                          <a:ea typeface="+mn-ea"/>
                          <a:cs typeface="Times New Roman" pitchFamily="18" charset="0"/>
                        </a:rPr>
                        <a:t>59012820.27.100.001-2016</a:t>
                      </a:r>
                      <a:r>
                        <a:rPr lang="en-US" altLang="ru-RU" sz="1100" b="1" kern="1200" dirty="0" smtClean="0">
                          <a:solidFill>
                            <a:srgbClr val="000099"/>
                          </a:solidFill>
                          <a:latin typeface="Times New Roman" pitchFamily="18" charset="0"/>
                          <a:ea typeface="+mn-ea"/>
                          <a:cs typeface="Times New Roman" pitchFamily="18" charset="0"/>
                        </a:rPr>
                        <a:t>;</a:t>
                      </a:r>
                      <a:endParaRPr lang="en-US" altLang="ru-RU" sz="1100" b="1" kern="1200" dirty="0" smtClean="0">
                        <a:solidFill>
                          <a:srgbClr val="000099"/>
                        </a:solidFill>
                        <a:latin typeface="Times New Roman" pitchFamily="18" charset="0"/>
                        <a:ea typeface="+mn-ea"/>
                        <a:cs typeface="Times New Roman" pitchFamily="18" charset="0"/>
                      </a:endParaRPr>
                    </a:p>
                    <a:p>
                      <a:pPr marL="0" marR="0" indent="0" algn="l" defTabSz="914400" rtl="0" eaLnBrk="1" fontAlgn="base" latinLnBrk="0" hangingPunct="1">
                        <a:lnSpc>
                          <a:spcPct val="100000"/>
                        </a:lnSpc>
                        <a:spcBef>
                          <a:spcPct val="20000"/>
                        </a:spcBef>
                        <a:spcAft>
                          <a:spcPct val="0"/>
                        </a:spcAft>
                        <a:buClr>
                          <a:schemeClr val="tx2"/>
                        </a:buClr>
                        <a:buSzPct val="70000"/>
                        <a:buFont typeface="Arial" pitchFamily="34" charset="0"/>
                        <a:buChar char="•"/>
                        <a:tabLst/>
                        <a:defRPr/>
                      </a:pPr>
                      <a:r>
                        <a:rPr lang="en-US" altLang="ru-RU" sz="1100" b="1" kern="1200" dirty="0" smtClean="0">
                          <a:solidFill>
                            <a:srgbClr val="000099"/>
                          </a:solidFill>
                          <a:latin typeface="Times New Roman" pitchFamily="18" charset="0"/>
                          <a:ea typeface="+mn-ea"/>
                          <a:cs typeface="Times New Roman" pitchFamily="18" charset="0"/>
                        </a:rPr>
                        <a:t> Gas turbine units compliance with STO</a:t>
                      </a:r>
                      <a:r>
                        <a:rPr lang="ru-RU" altLang="ru-RU" sz="1100" b="1" kern="1200" dirty="0" smtClean="0">
                          <a:solidFill>
                            <a:srgbClr val="000099"/>
                          </a:solidFill>
                          <a:latin typeface="Times New Roman" pitchFamily="18" charset="0"/>
                          <a:ea typeface="+mn-ea"/>
                          <a:cs typeface="Times New Roman" pitchFamily="18" charset="0"/>
                        </a:rPr>
                        <a:t> </a:t>
                      </a:r>
                      <a:r>
                        <a:rPr lang="ru-RU" altLang="ru-RU" sz="1100" b="1" kern="1200" dirty="0" smtClean="0">
                          <a:solidFill>
                            <a:srgbClr val="000099"/>
                          </a:solidFill>
                          <a:latin typeface="Times New Roman" pitchFamily="18" charset="0"/>
                          <a:ea typeface="+mn-ea"/>
                          <a:cs typeface="Times New Roman" pitchFamily="18" charset="0"/>
                        </a:rPr>
                        <a:t>59012820.27.100.004-2016</a:t>
                      </a:r>
                      <a:r>
                        <a:rPr lang="en-US" altLang="ru-RU" sz="1100" b="1" kern="1200" dirty="0" smtClean="0">
                          <a:solidFill>
                            <a:srgbClr val="000099"/>
                          </a:solidFill>
                          <a:latin typeface="Times New Roman" pitchFamily="18" charset="0"/>
                          <a:ea typeface="+mn-ea"/>
                          <a:cs typeface="Times New Roman" pitchFamily="18" charset="0"/>
                        </a:rPr>
                        <a:t>.</a:t>
                      </a:r>
                      <a:endParaRPr lang="ru-RU" altLang="ru-RU" sz="1100" b="1" kern="1200" dirty="0" smtClean="0">
                        <a:solidFill>
                          <a:srgbClr val="000099"/>
                        </a:solidFill>
                        <a:latin typeface="Times New Roman" pitchFamily="18" charset="0"/>
                        <a:ea typeface="+mn-ea"/>
                        <a:cs typeface="Times New Roman" pitchFamily="18" charset="0"/>
                      </a:endParaRPr>
                    </a:p>
                  </a:txBody>
                  <a:tcPr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spTree>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Номер слайда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fld id="{2089A380-292A-4172-8DF2-482591ED8313}" type="slidenum">
              <a:rPr lang="ru-RU" altLang="ru-RU" sz="1200" smtClean="0">
                <a:solidFill>
                  <a:srgbClr val="006600"/>
                </a:solidFill>
              </a:rPr>
              <a:pPr>
                <a:spcBef>
                  <a:spcPct val="0"/>
                </a:spcBef>
                <a:buClrTx/>
                <a:buSzTx/>
                <a:buFontTx/>
                <a:buNone/>
              </a:pPr>
              <a:t>12</a:t>
            </a:fld>
            <a:endParaRPr lang="ru-RU" altLang="ru-RU" sz="1200" dirty="0" smtClean="0">
              <a:solidFill>
                <a:srgbClr val="006600"/>
              </a:solidFill>
            </a:endParaRPr>
          </a:p>
        </p:txBody>
      </p:sp>
      <p:sp>
        <p:nvSpPr>
          <p:cNvPr id="5" name="Текст 2"/>
          <p:cNvSpPr txBox="1">
            <a:spLocks/>
          </p:cNvSpPr>
          <p:nvPr/>
        </p:nvSpPr>
        <p:spPr bwMode="auto">
          <a:xfrm>
            <a:off x="1259632" y="1628800"/>
            <a:ext cx="7758956" cy="4467200"/>
          </a:xfrm>
          <a:prstGeom prst="rect">
            <a:avLst/>
          </a:prstGeom>
          <a:noFill/>
          <a:ln>
            <a:noFill/>
          </a:ln>
          <a:extLst/>
        </p:spPr>
        <p:txBody>
          <a:bodyPr/>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indent="0" eaLnBrk="1" hangingPunct="1">
              <a:buNone/>
              <a:tabLst>
                <a:tab pos="0" algn="l"/>
              </a:tabLst>
              <a:defRPr/>
            </a:pPr>
            <a:r>
              <a:rPr lang="en-US" altLang="ru-RU" sz="2000" b="1" dirty="0" smtClean="0">
                <a:solidFill>
                  <a:srgbClr val="000099"/>
                </a:solidFill>
                <a:latin typeface="Times New Roman" pitchFamily="18" charset="0"/>
                <a:cs typeface="Times New Roman" pitchFamily="18" charset="0"/>
              </a:rPr>
              <a:t>Operating personnel </a:t>
            </a:r>
            <a:r>
              <a:rPr lang="ru-RU" altLang="ru-RU" sz="2000" b="1" dirty="0" smtClean="0">
                <a:solidFill>
                  <a:srgbClr val="000099"/>
                </a:solidFill>
                <a:latin typeface="Times New Roman" pitchFamily="18" charset="0"/>
                <a:cs typeface="Times New Roman" pitchFamily="18" charset="0"/>
              </a:rPr>
              <a:t>(</a:t>
            </a:r>
            <a:r>
              <a:rPr lang="en-US" altLang="ru-RU" sz="2000" b="1" dirty="0" smtClean="0">
                <a:solidFill>
                  <a:srgbClr val="000099"/>
                </a:solidFill>
                <a:latin typeface="Times New Roman" pitchFamily="18" charset="0"/>
                <a:cs typeface="Times New Roman" pitchFamily="18" charset="0"/>
              </a:rPr>
              <a:t>as of</a:t>
            </a:r>
            <a:r>
              <a:rPr lang="ru-RU" altLang="ru-RU" sz="2000" b="1" dirty="0" smtClean="0">
                <a:solidFill>
                  <a:srgbClr val="000099"/>
                </a:solidFill>
                <a:latin typeface="Times New Roman" pitchFamily="18" charset="0"/>
                <a:cs typeface="Times New Roman" pitchFamily="18" charset="0"/>
              </a:rPr>
              <a:t> 01.10.2022)</a:t>
            </a:r>
            <a:endParaRPr lang="ru-RU" altLang="ru-RU" sz="2000" b="1" dirty="0">
              <a:solidFill>
                <a:srgbClr val="000099"/>
              </a:solidFill>
              <a:latin typeface="Times New Roman" pitchFamily="18" charset="0"/>
              <a:cs typeface="Times New Roman" pitchFamily="18" charset="0"/>
            </a:endParaRPr>
          </a:p>
        </p:txBody>
      </p:sp>
      <p:graphicFrame>
        <p:nvGraphicFramePr>
          <p:cNvPr id="7" name="Таблица 6"/>
          <p:cNvGraphicFramePr>
            <a:graphicFrameLocks noGrp="1"/>
          </p:cNvGraphicFramePr>
          <p:nvPr>
            <p:extLst>
              <p:ext uri="{D42A27DB-BD31-4B8C-83A1-F6EECF244321}">
                <p14:modId xmlns="" xmlns:p14="http://schemas.microsoft.com/office/powerpoint/2010/main" val="2002925167"/>
              </p:ext>
            </p:extLst>
          </p:nvPr>
        </p:nvGraphicFramePr>
        <p:xfrm>
          <a:off x="1331640" y="2060847"/>
          <a:ext cx="7200800" cy="3960442"/>
        </p:xfrm>
        <a:graphic>
          <a:graphicData uri="http://schemas.openxmlformats.org/drawingml/2006/table">
            <a:tbl>
              <a:tblPr firstRow="1" bandRow="1">
                <a:tableStyleId>{C4B1156A-380E-4F78-BDF5-A606A8083BF9}</a:tableStyleId>
              </a:tblPr>
              <a:tblGrid>
                <a:gridCol w="6277620">
                  <a:extLst>
                    <a:ext uri="{9D8B030D-6E8A-4147-A177-3AD203B41FA5}">
                      <a16:colId xmlns="" xmlns:a16="http://schemas.microsoft.com/office/drawing/2014/main" val="20001"/>
                    </a:ext>
                  </a:extLst>
                </a:gridCol>
                <a:gridCol w="923180">
                  <a:extLst>
                    <a:ext uri="{9D8B030D-6E8A-4147-A177-3AD203B41FA5}">
                      <a16:colId xmlns="" xmlns:a16="http://schemas.microsoft.com/office/drawing/2014/main" val="20002"/>
                    </a:ext>
                  </a:extLst>
                </a:gridCol>
              </a:tblGrid>
              <a:tr h="302512">
                <a:tc>
                  <a:txBody>
                    <a:bodyPr/>
                    <a:lstStyle/>
                    <a:p>
                      <a:pPr marL="552450" indent="-373063" algn="l" defTabSz="914400" rtl="0" eaLnBrk="1" fontAlgn="base" latinLnBrk="0" hangingPunct="1">
                        <a:spcBef>
                          <a:spcPct val="20000"/>
                        </a:spcBef>
                        <a:spcAft>
                          <a:spcPct val="0"/>
                        </a:spcAft>
                        <a:buClr>
                          <a:schemeClr val="tx2"/>
                        </a:buClr>
                        <a:buSzPct val="70000"/>
                        <a:buFont typeface="Arial" pitchFamily="34" charset="0"/>
                        <a:buChar char="•"/>
                        <a:defRPr/>
                      </a:pPr>
                      <a:r>
                        <a:rPr lang="en-US" altLang="ru-RU" sz="1600" b="1" dirty="0" smtClean="0">
                          <a:solidFill>
                            <a:srgbClr val="000099"/>
                          </a:solidFill>
                          <a:latin typeface="Times New Roman" pitchFamily="18" charset="0"/>
                          <a:ea typeface="+mn-ea"/>
                          <a:cs typeface="Times New Roman" pitchFamily="18" charset="0"/>
                        </a:rPr>
                        <a:t>Technical management</a:t>
                      </a:r>
                      <a:endParaRPr lang="ru-RU" altLang="ru-RU" sz="1600" b="1"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52450" indent="-552450" algn="r" rtl="0" eaLnBrk="1" fontAlgn="base" hangingPunct="1">
                        <a:spcBef>
                          <a:spcPct val="20000"/>
                        </a:spcBef>
                        <a:spcAft>
                          <a:spcPct val="0"/>
                        </a:spcAft>
                        <a:buClr>
                          <a:schemeClr val="tx2"/>
                        </a:buClr>
                        <a:buSzPct val="70000"/>
                        <a:buFont typeface="Arial" pitchFamily="34" charset="0"/>
                        <a:buNone/>
                        <a:defRPr/>
                      </a:pPr>
                      <a:r>
                        <a:rPr lang="ru-RU" altLang="ru-RU" sz="1600" b="1" dirty="0" smtClean="0">
                          <a:solidFill>
                            <a:srgbClr val="000099"/>
                          </a:solidFill>
                          <a:latin typeface="Times New Roman" pitchFamily="18" charset="0"/>
                          <a:ea typeface="+mn-ea"/>
                          <a:cs typeface="Times New Roman" pitchFamily="18" charset="0"/>
                        </a:rPr>
                        <a:t>4</a:t>
                      </a:r>
                      <a:endParaRPr lang="ru-RU" altLang="ru-RU" sz="1600" b="1"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02512">
                <a:tc>
                  <a:txBody>
                    <a:bodyPr/>
                    <a:lstStyle/>
                    <a:p>
                      <a:pPr marL="552450" indent="-373063" algn="l" defTabSz="914400" rtl="0" eaLnBrk="1" fontAlgn="base" latinLnBrk="0" hangingPunct="1">
                        <a:spcBef>
                          <a:spcPct val="20000"/>
                        </a:spcBef>
                        <a:spcAft>
                          <a:spcPct val="0"/>
                        </a:spcAft>
                        <a:buClr>
                          <a:schemeClr val="tx2"/>
                        </a:buClr>
                        <a:buSzPct val="70000"/>
                        <a:buFont typeface="Arial" pitchFamily="34" charset="0"/>
                        <a:buChar char="•"/>
                        <a:defRPr/>
                      </a:pPr>
                      <a:r>
                        <a:rPr lang="en-US" altLang="ru-RU" sz="1600" b="1" kern="1200" dirty="0" smtClean="0">
                          <a:solidFill>
                            <a:srgbClr val="000099"/>
                          </a:solidFill>
                          <a:latin typeface="Times New Roman" pitchFamily="18" charset="0"/>
                          <a:ea typeface="+mn-ea"/>
                          <a:cs typeface="Times New Roman" pitchFamily="18" charset="0"/>
                        </a:rPr>
                        <a:t>Boiler department</a:t>
                      </a:r>
                      <a:endParaRPr lang="ru-RU" altLang="ru-RU" sz="1600" b="1" kern="1200"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52450" indent="-552450" algn="r" rtl="0" eaLnBrk="1" fontAlgn="base" hangingPunct="1">
                        <a:spcBef>
                          <a:spcPct val="20000"/>
                        </a:spcBef>
                        <a:spcAft>
                          <a:spcPct val="0"/>
                        </a:spcAft>
                        <a:buClr>
                          <a:schemeClr val="tx2"/>
                        </a:buClr>
                        <a:buSzPct val="70000"/>
                        <a:buFont typeface="Arial" pitchFamily="34" charset="0"/>
                        <a:buNone/>
                        <a:defRPr/>
                      </a:pPr>
                      <a:r>
                        <a:rPr lang="ru-RU" altLang="ru-RU" sz="1600" b="1" dirty="0" smtClean="0">
                          <a:solidFill>
                            <a:srgbClr val="000099"/>
                          </a:solidFill>
                          <a:latin typeface="Times New Roman" pitchFamily="18" charset="0"/>
                          <a:ea typeface="+mn-ea"/>
                          <a:cs typeface="Times New Roman" pitchFamily="18" charset="0"/>
                        </a:rPr>
                        <a:t>19</a:t>
                      </a:r>
                      <a:endParaRPr lang="ru-RU" altLang="ru-RU" sz="1600" b="1"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302512">
                <a:tc>
                  <a:txBody>
                    <a:bodyPr/>
                    <a:lstStyle/>
                    <a:p>
                      <a:pPr marL="552450" indent="-373063" algn="l" defTabSz="914400" rtl="0" eaLnBrk="1" fontAlgn="base" latinLnBrk="0" hangingPunct="1">
                        <a:spcBef>
                          <a:spcPct val="20000"/>
                        </a:spcBef>
                        <a:spcAft>
                          <a:spcPct val="0"/>
                        </a:spcAft>
                        <a:buClr>
                          <a:schemeClr val="tx2"/>
                        </a:buClr>
                        <a:buSzPct val="70000"/>
                        <a:buFont typeface="Arial" pitchFamily="34" charset="0"/>
                        <a:buChar char="•"/>
                        <a:defRPr/>
                      </a:pPr>
                      <a:r>
                        <a:rPr lang="en-US" altLang="ru-RU" sz="1600" b="1" kern="1200" dirty="0" smtClean="0">
                          <a:solidFill>
                            <a:srgbClr val="000099"/>
                          </a:solidFill>
                          <a:latin typeface="Times New Roman" pitchFamily="18" charset="0"/>
                          <a:ea typeface="+mn-ea"/>
                          <a:cs typeface="Times New Roman" pitchFamily="18" charset="0"/>
                        </a:rPr>
                        <a:t>Turbine department</a:t>
                      </a:r>
                      <a:endParaRPr lang="ru-RU" altLang="ru-RU" sz="1600" b="1" kern="1200"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52450" indent="-552450" algn="r" rtl="0" eaLnBrk="1" fontAlgn="base" hangingPunct="1">
                        <a:spcBef>
                          <a:spcPct val="20000"/>
                        </a:spcBef>
                        <a:spcAft>
                          <a:spcPct val="0"/>
                        </a:spcAft>
                        <a:buClr>
                          <a:schemeClr val="tx2"/>
                        </a:buClr>
                        <a:buSzPct val="70000"/>
                        <a:buFont typeface="Arial" pitchFamily="34" charset="0"/>
                        <a:buNone/>
                        <a:defRPr/>
                      </a:pPr>
                      <a:r>
                        <a:rPr lang="ru-RU" altLang="ru-RU" sz="1600" b="1" dirty="0" smtClean="0">
                          <a:solidFill>
                            <a:srgbClr val="000099"/>
                          </a:solidFill>
                          <a:latin typeface="Times New Roman" pitchFamily="18" charset="0"/>
                          <a:ea typeface="+mn-ea"/>
                          <a:cs typeface="Times New Roman" pitchFamily="18" charset="0"/>
                        </a:rPr>
                        <a:t>27</a:t>
                      </a:r>
                      <a:endParaRPr lang="ru-RU" altLang="ru-RU" sz="1600" b="1"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r h="302512">
                <a:tc>
                  <a:txBody>
                    <a:bodyPr/>
                    <a:lstStyle/>
                    <a:p>
                      <a:pPr marL="552450" indent="-373063" algn="l" defTabSz="914400" rtl="0" eaLnBrk="1" fontAlgn="base" latinLnBrk="0" hangingPunct="1">
                        <a:spcBef>
                          <a:spcPct val="20000"/>
                        </a:spcBef>
                        <a:spcAft>
                          <a:spcPct val="0"/>
                        </a:spcAft>
                        <a:buClr>
                          <a:schemeClr val="tx2"/>
                        </a:buClr>
                        <a:buSzPct val="70000"/>
                        <a:buFont typeface="Arial" pitchFamily="34" charset="0"/>
                        <a:buChar char="•"/>
                        <a:defRPr/>
                      </a:pPr>
                      <a:r>
                        <a:rPr lang="en-US" altLang="ru-RU" sz="1600" b="1" kern="1200" dirty="0" smtClean="0">
                          <a:solidFill>
                            <a:srgbClr val="000099"/>
                          </a:solidFill>
                          <a:latin typeface="Times New Roman" pitchFamily="18" charset="0"/>
                          <a:ea typeface="+mn-ea"/>
                          <a:cs typeface="Times New Roman" pitchFamily="18" charset="0"/>
                        </a:rPr>
                        <a:t>Electrical </a:t>
                      </a:r>
                      <a:r>
                        <a:rPr lang="en-US" altLang="ru-RU" sz="1600" b="1" kern="1200" dirty="0" smtClean="0">
                          <a:solidFill>
                            <a:srgbClr val="000099"/>
                          </a:solidFill>
                          <a:latin typeface="Times New Roman" pitchFamily="18" charset="0"/>
                          <a:ea typeface="+mn-ea"/>
                          <a:cs typeface="Times New Roman" pitchFamily="18" charset="0"/>
                        </a:rPr>
                        <a:t>department</a:t>
                      </a:r>
                      <a:endParaRPr lang="ru-RU" altLang="ru-RU" sz="1600" b="1" kern="1200"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52450" indent="-552450" algn="r" rtl="0" eaLnBrk="1" fontAlgn="base" hangingPunct="1">
                        <a:spcBef>
                          <a:spcPct val="20000"/>
                        </a:spcBef>
                        <a:spcAft>
                          <a:spcPct val="0"/>
                        </a:spcAft>
                        <a:buClr>
                          <a:schemeClr val="tx2"/>
                        </a:buClr>
                        <a:buSzPct val="70000"/>
                        <a:buFont typeface="Arial" pitchFamily="34" charset="0"/>
                        <a:buNone/>
                        <a:defRPr/>
                      </a:pPr>
                      <a:r>
                        <a:rPr lang="ru-RU" altLang="ru-RU" sz="1600" b="1" dirty="0" smtClean="0">
                          <a:solidFill>
                            <a:srgbClr val="000099"/>
                          </a:solidFill>
                          <a:latin typeface="Times New Roman" pitchFamily="18" charset="0"/>
                          <a:ea typeface="+mn-ea"/>
                          <a:cs typeface="Times New Roman" pitchFamily="18" charset="0"/>
                        </a:rPr>
                        <a:t>52</a:t>
                      </a:r>
                      <a:endParaRPr lang="ru-RU" altLang="ru-RU" sz="1600" b="1"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3"/>
                  </a:ext>
                </a:extLst>
              </a:tr>
              <a:tr h="302512">
                <a:tc>
                  <a:txBody>
                    <a:bodyPr/>
                    <a:lstStyle/>
                    <a:p>
                      <a:pPr marL="552450" indent="-373063" algn="l" defTabSz="914400" rtl="0" eaLnBrk="1" fontAlgn="base" latinLnBrk="0" hangingPunct="1">
                        <a:spcBef>
                          <a:spcPct val="20000"/>
                        </a:spcBef>
                        <a:spcAft>
                          <a:spcPct val="0"/>
                        </a:spcAft>
                        <a:buClr>
                          <a:schemeClr val="tx2"/>
                        </a:buClr>
                        <a:buSzPct val="70000"/>
                        <a:buFont typeface="Arial" pitchFamily="34" charset="0"/>
                        <a:buChar char="•"/>
                        <a:defRPr/>
                      </a:pPr>
                      <a:r>
                        <a:rPr lang="en-US" altLang="ru-RU" sz="1600" b="1" kern="1200" dirty="0" smtClean="0">
                          <a:solidFill>
                            <a:srgbClr val="000099"/>
                          </a:solidFill>
                          <a:latin typeface="Times New Roman" pitchFamily="18" charset="0"/>
                          <a:ea typeface="+mn-ea"/>
                          <a:cs typeface="Times New Roman" pitchFamily="18" charset="0"/>
                        </a:rPr>
                        <a:t>Department of </a:t>
                      </a:r>
                      <a:r>
                        <a:rPr lang="en-US" altLang="ru-RU" sz="1600" b="1" kern="1200" dirty="0" smtClean="0">
                          <a:solidFill>
                            <a:srgbClr val="000099"/>
                          </a:solidFill>
                          <a:latin typeface="Times New Roman" pitchFamily="18" charset="0"/>
                          <a:ea typeface="+mn-ea"/>
                          <a:cs typeface="Times New Roman" pitchFamily="18" charset="0"/>
                        </a:rPr>
                        <a:t>process automation </a:t>
                      </a:r>
                      <a:r>
                        <a:rPr lang="en-US" altLang="ru-RU" sz="1600" b="1" kern="1200" dirty="0" smtClean="0">
                          <a:solidFill>
                            <a:srgbClr val="000099"/>
                          </a:solidFill>
                          <a:latin typeface="Times New Roman" pitchFamily="18" charset="0"/>
                          <a:ea typeface="+mn-ea"/>
                          <a:cs typeface="Times New Roman" pitchFamily="18" charset="0"/>
                        </a:rPr>
                        <a:t>system</a:t>
                      </a:r>
                      <a:endParaRPr lang="ru-RU" altLang="ru-RU" sz="1600" b="1" kern="1200"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52450" indent="-552450" algn="r" rtl="0" eaLnBrk="1" fontAlgn="base" hangingPunct="1">
                        <a:spcBef>
                          <a:spcPct val="20000"/>
                        </a:spcBef>
                        <a:spcAft>
                          <a:spcPct val="0"/>
                        </a:spcAft>
                        <a:buClr>
                          <a:schemeClr val="tx2"/>
                        </a:buClr>
                        <a:buSzPct val="70000"/>
                        <a:buFont typeface="Arial" pitchFamily="34" charset="0"/>
                        <a:buNone/>
                        <a:defRPr/>
                      </a:pPr>
                      <a:r>
                        <a:rPr lang="ru-RU" altLang="ru-RU" sz="1600" b="1" dirty="0" smtClean="0">
                          <a:solidFill>
                            <a:srgbClr val="000099"/>
                          </a:solidFill>
                          <a:latin typeface="Times New Roman" pitchFamily="18" charset="0"/>
                          <a:ea typeface="+mn-ea"/>
                          <a:cs typeface="Times New Roman" pitchFamily="18" charset="0"/>
                        </a:rPr>
                        <a:t>19</a:t>
                      </a:r>
                      <a:endParaRPr lang="ru-RU" altLang="ru-RU" sz="1600" b="1"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4"/>
                  </a:ext>
                </a:extLst>
              </a:tr>
              <a:tr h="288336">
                <a:tc>
                  <a:txBody>
                    <a:bodyPr/>
                    <a:lstStyle/>
                    <a:p>
                      <a:pPr marL="552450" indent="-373063" algn="l" defTabSz="914400" rtl="0" eaLnBrk="1" fontAlgn="base" latinLnBrk="0" hangingPunct="1">
                        <a:spcBef>
                          <a:spcPct val="20000"/>
                        </a:spcBef>
                        <a:spcAft>
                          <a:spcPct val="0"/>
                        </a:spcAft>
                        <a:buClr>
                          <a:schemeClr val="tx2"/>
                        </a:buClr>
                        <a:buSzPct val="70000"/>
                        <a:buFont typeface="Arial" pitchFamily="34" charset="0"/>
                        <a:buChar char="•"/>
                        <a:defRPr/>
                      </a:pPr>
                      <a:r>
                        <a:rPr lang="en-US" altLang="ru-RU" sz="1600" b="1" kern="1200" dirty="0" smtClean="0">
                          <a:solidFill>
                            <a:srgbClr val="000099"/>
                          </a:solidFill>
                          <a:latin typeface="Times New Roman" pitchFamily="18" charset="0"/>
                          <a:ea typeface="+mn-ea"/>
                          <a:cs typeface="Times New Roman" pitchFamily="18" charset="0"/>
                        </a:rPr>
                        <a:t>Department </a:t>
                      </a:r>
                      <a:r>
                        <a:rPr lang="en-US" altLang="ru-RU" sz="1600" b="1" kern="1200" dirty="0" smtClean="0">
                          <a:solidFill>
                            <a:srgbClr val="000099"/>
                          </a:solidFill>
                          <a:latin typeface="Times New Roman" pitchFamily="18" charset="0"/>
                          <a:ea typeface="+mn-ea"/>
                          <a:cs typeface="Times New Roman" pitchFamily="18" charset="0"/>
                        </a:rPr>
                        <a:t>of </a:t>
                      </a:r>
                      <a:r>
                        <a:rPr lang="en-US" altLang="ru-RU" sz="1600" b="1" kern="1200" dirty="0" smtClean="0">
                          <a:solidFill>
                            <a:srgbClr val="000099"/>
                          </a:solidFill>
                          <a:latin typeface="Times New Roman" pitchFamily="18" charset="0"/>
                          <a:ea typeface="+mn-ea"/>
                          <a:cs typeface="Times New Roman" pitchFamily="18" charset="0"/>
                        </a:rPr>
                        <a:t>power equipment  </a:t>
                      </a:r>
                      <a:r>
                        <a:rPr lang="en-US" altLang="ru-RU" sz="1600" b="1" kern="1200" dirty="0" smtClean="0">
                          <a:solidFill>
                            <a:srgbClr val="000099"/>
                          </a:solidFill>
                          <a:latin typeface="Times New Roman" pitchFamily="18" charset="0"/>
                          <a:ea typeface="+mn-ea"/>
                          <a:cs typeface="Times New Roman" pitchFamily="18" charset="0"/>
                        </a:rPr>
                        <a:t>reliability</a:t>
                      </a:r>
                      <a:endParaRPr lang="ru-RU" altLang="ru-RU" sz="1600" b="1" kern="1200"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52450" indent="-552450" algn="r" rtl="0" eaLnBrk="1" fontAlgn="base" hangingPunct="1">
                        <a:spcBef>
                          <a:spcPct val="20000"/>
                        </a:spcBef>
                        <a:spcAft>
                          <a:spcPct val="0"/>
                        </a:spcAft>
                        <a:buClr>
                          <a:schemeClr val="tx2"/>
                        </a:buClr>
                        <a:buSzPct val="70000"/>
                        <a:buFont typeface="Arial" pitchFamily="34" charset="0"/>
                        <a:buNone/>
                        <a:defRPr/>
                      </a:pPr>
                      <a:r>
                        <a:rPr lang="ru-RU" altLang="ru-RU" sz="1600" b="1" dirty="0" smtClean="0">
                          <a:solidFill>
                            <a:srgbClr val="000099"/>
                          </a:solidFill>
                          <a:latin typeface="Times New Roman" pitchFamily="18" charset="0"/>
                          <a:ea typeface="+mn-ea"/>
                          <a:cs typeface="Times New Roman" pitchFamily="18" charset="0"/>
                        </a:rPr>
                        <a:t>16</a:t>
                      </a:r>
                      <a:endParaRPr lang="ru-RU" altLang="ru-RU" sz="1600" b="1"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5"/>
                  </a:ext>
                </a:extLst>
              </a:tr>
              <a:tr h="302512">
                <a:tc>
                  <a:txBody>
                    <a:bodyPr/>
                    <a:lstStyle/>
                    <a:p>
                      <a:pPr marL="552450" indent="-373063" algn="l" defTabSz="914400" rtl="0" eaLnBrk="1" fontAlgn="base" latinLnBrk="0" hangingPunct="1">
                        <a:spcBef>
                          <a:spcPct val="20000"/>
                        </a:spcBef>
                        <a:spcAft>
                          <a:spcPct val="0"/>
                        </a:spcAft>
                        <a:buClr>
                          <a:schemeClr val="tx2"/>
                        </a:buClr>
                        <a:buSzPct val="70000"/>
                        <a:buFont typeface="Arial" pitchFamily="34" charset="0"/>
                        <a:buChar char="•"/>
                        <a:defRPr/>
                      </a:pPr>
                      <a:r>
                        <a:rPr lang="en-US" altLang="ru-RU" sz="1600" b="1" kern="1200" dirty="0" smtClean="0">
                          <a:solidFill>
                            <a:srgbClr val="000099"/>
                          </a:solidFill>
                          <a:latin typeface="Times New Roman" pitchFamily="18" charset="0"/>
                          <a:ea typeface="+mn-ea"/>
                          <a:cs typeface="Times New Roman" pitchFamily="18" charset="0"/>
                        </a:rPr>
                        <a:t>Water-chemistry department</a:t>
                      </a:r>
                      <a:endParaRPr lang="ru-RU" altLang="ru-RU" sz="1600" b="1" kern="1200"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52450" indent="-552450" algn="r" rtl="0" eaLnBrk="1" fontAlgn="base" hangingPunct="1">
                        <a:spcBef>
                          <a:spcPct val="20000"/>
                        </a:spcBef>
                        <a:spcAft>
                          <a:spcPct val="0"/>
                        </a:spcAft>
                        <a:buClr>
                          <a:schemeClr val="tx2"/>
                        </a:buClr>
                        <a:buSzPct val="70000"/>
                        <a:buFont typeface="Arial" pitchFamily="34" charset="0"/>
                        <a:buNone/>
                        <a:defRPr/>
                      </a:pPr>
                      <a:r>
                        <a:rPr lang="ru-RU" altLang="ru-RU" sz="1600" b="1" dirty="0" smtClean="0">
                          <a:solidFill>
                            <a:srgbClr val="000099"/>
                          </a:solidFill>
                          <a:latin typeface="Times New Roman" pitchFamily="18" charset="0"/>
                          <a:ea typeface="+mn-ea"/>
                          <a:cs typeface="Times New Roman" pitchFamily="18" charset="0"/>
                        </a:rPr>
                        <a:t>9</a:t>
                      </a:r>
                      <a:endParaRPr lang="ru-RU" altLang="ru-RU" sz="1600" b="1"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6"/>
                  </a:ext>
                </a:extLst>
              </a:tr>
              <a:tr h="302512">
                <a:tc>
                  <a:txBody>
                    <a:bodyPr/>
                    <a:lstStyle/>
                    <a:p>
                      <a:pPr marL="552450" indent="-373063" algn="l" defTabSz="914400" rtl="0" eaLnBrk="1" fontAlgn="base" latinLnBrk="0" hangingPunct="1">
                        <a:spcBef>
                          <a:spcPct val="20000"/>
                        </a:spcBef>
                        <a:spcAft>
                          <a:spcPct val="0"/>
                        </a:spcAft>
                        <a:buClr>
                          <a:schemeClr val="tx2"/>
                        </a:buClr>
                        <a:buSzPct val="70000"/>
                        <a:buFont typeface="Arial" pitchFamily="34" charset="0"/>
                        <a:buChar char="•"/>
                        <a:defRPr/>
                      </a:pPr>
                      <a:r>
                        <a:rPr lang="en-US" altLang="ru-RU" sz="1600" b="1" kern="1200" dirty="0" smtClean="0">
                          <a:solidFill>
                            <a:srgbClr val="000099"/>
                          </a:solidFill>
                          <a:latin typeface="Times New Roman" pitchFamily="18" charset="0"/>
                          <a:ea typeface="+mn-ea"/>
                          <a:cs typeface="Times New Roman" pitchFamily="18" charset="0"/>
                        </a:rPr>
                        <a:t>Department of</a:t>
                      </a:r>
                      <a:r>
                        <a:rPr lang="en-US" altLang="ru-RU" sz="1600" b="1" kern="1200" baseline="0" dirty="0" smtClean="0">
                          <a:solidFill>
                            <a:srgbClr val="000099"/>
                          </a:solidFill>
                          <a:latin typeface="Times New Roman" pitchFamily="18" charset="0"/>
                          <a:ea typeface="+mn-ea"/>
                          <a:cs typeface="Times New Roman" pitchFamily="18" charset="0"/>
                        </a:rPr>
                        <a:t> </a:t>
                      </a:r>
                      <a:r>
                        <a:rPr lang="en-US" altLang="ru-RU" sz="1600" b="1" kern="1200" baseline="0" dirty="0" smtClean="0">
                          <a:solidFill>
                            <a:srgbClr val="000099"/>
                          </a:solidFill>
                          <a:latin typeface="Times New Roman" pitchFamily="18" charset="0"/>
                          <a:ea typeface="+mn-ea"/>
                          <a:cs typeface="Times New Roman" pitchFamily="18" charset="0"/>
                        </a:rPr>
                        <a:t>buildings and </a:t>
                      </a:r>
                      <a:r>
                        <a:rPr lang="en-US" altLang="ru-RU" sz="1600" b="1" kern="1200" baseline="0" dirty="0" smtClean="0">
                          <a:solidFill>
                            <a:srgbClr val="000099"/>
                          </a:solidFill>
                          <a:latin typeface="Times New Roman" pitchFamily="18" charset="0"/>
                          <a:ea typeface="+mn-ea"/>
                          <a:cs typeface="Times New Roman" pitchFamily="18" charset="0"/>
                        </a:rPr>
                        <a:t>facilities</a:t>
                      </a:r>
                      <a:endParaRPr lang="ru-RU" altLang="ru-RU" sz="1600" b="1" kern="1200"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52450" indent="-552450" algn="r" rtl="0" eaLnBrk="1" fontAlgn="base" hangingPunct="1">
                        <a:spcBef>
                          <a:spcPct val="20000"/>
                        </a:spcBef>
                        <a:spcAft>
                          <a:spcPct val="0"/>
                        </a:spcAft>
                        <a:buClr>
                          <a:schemeClr val="tx2"/>
                        </a:buClr>
                        <a:buSzPct val="70000"/>
                        <a:buFont typeface="Arial" pitchFamily="34" charset="0"/>
                        <a:buNone/>
                        <a:defRPr/>
                      </a:pPr>
                      <a:r>
                        <a:rPr lang="ru-RU" altLang="ru-RU" sz="1600" b="1" dirty="0" smtClean="0">
                          <a:solidFill>
                            <a:srgbClr val="000099"/>
                          </a:solidFill>
                          <a:latin typeface="Times New Roman" pitchFamily="18" charset="0"/>
                          <a:ea typeface="+mn-ea"/>
                          <a:cs typeface="Times New Roman" pitchFamily="18" charset="0"/>
                        </a:rPr>
                        <a:t>8</a:t>
                      </a:r>
                      <a:endParaRPr lang="ru-RU" altLang="ru-RU" sz="1600" b="1"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7"/>
                  </a:ext>
                </a:extLst>
              </a:tr>
              <a:tr h="302512">
                <a:tc>
                  <a:txBody>
                    <a:bodyPr/>
                    <a:lstStyle/>
                    <a:p>
                      <a:pPr marL="552450" indent="-373063" algn="l" defTabSz="914400" rtl="0" eaLnBrk="1" fontAlgn="base" latinLnBrk="0" hangingPunct="1">
                        <a:spcBef>
                          <a:spcPct val="20000"/>
                        </a:spcBef>
                        <a:spcAft>
                          <a:spcPct val="0"/>
                        </a:spcAft>
                        <a:buClr>
                          <a:schemeClr val="tx2"/>
                        </a:buClr>
                        <a:buSzPct val="70000"/>
                        <a:buFont typeface="Arial" pitchFamily="34" charset="0"/>
                        <a:buChar char="•"/>
                        <a:defRPr/>
                      </a:pPr>
                      <a:r>
                        <a:rPr lang="en-US" altLang="ru-RU" sz="1600" b="1" kern="1200" dirty="0" smtClean="0">
                          <a:solidFill>
                            <a:srgbClr val="000099"/>
                          </a:solidFill>
                          <a:latin typeface="Times New Roman" pitchFamily="18" charset="0"/>
                          <a:ea typeface="+mn-ea"/>
                          <a:cs typeface="Times New Roman" pitchFamily="18" charset="0"/>
                        </a:rPr>
                        <a:t>Metrological</a:t>
                      </a:r>
                      <a:r>
                        <a:rPr lang="en-US" altLang="ru-RU" sz="1600" b="1" kern="1200" baseline="0" dirty="0" smtClean="0">
                          <a:solidFill>
                            <a:srgbClr val="000099"/>
                          </a:solidFill>
                          <a:latin typeface="Times New Roman" pitchFamily="18" charset="0"/>
                          <a:ea typeface="+mn-ea"/>
                          <a:cs typeface="Times New Roman" pitchFamily="18" charset="0"/>
                        </a:rPr>
                        <a:t> service</a:t>
                      </a:r>
                      <a:endParaRPr lang="ru-RU" altLang="ru-RU" sz="1600" b="1" kern="1200"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52450" indent="-552450" algn="r" rtl="0" eaLnBrk="1" fontAlgn="base" hangingPunct="1">
                        <a:spcBef>
                          <a:spcPct val="20000"/>
                        </a:spcBef>
                        <a:spcAft>
                          <a:spcPct val="0"/>
                        </a:spcAft>
                        <a:buClr>
                          <a:schemeClr val="tx2"/>
                        </a:buClr>
                        <a:buSzPct val="70000"/>
                        <a:buFont typeface="Arial" pitchFamily="34" charset="0"/>
                        <a:buNone/>
                        <a:defRPr/>
                      </a:pPr>
                      <a:r>
                        <a:rPr lang="ru-RU" altLang="ru-RU" sz="1600" b="1" dirty="0">
                          <a:solidFill>
                            <a:srgbClr val="000099"/>
                          </a:solidFill>
                          <a:latin typeface="Times New Roman" pitchFamily="18" charset="0"/>
                          <a:ea typeface="+mn-ea"/>
                          <a:cs typeface="Times New Roman" pitchFamily="18" charset="0"/>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8"/>
                  </a:ext>
                </a:extLst>
              </a:tr>
              <a:tr h="302512">
                <a:tc>
                  <a:txBody>
                    <a:bodyPr/>
                    <a:lstStyle/>
                    <a:p>
                      <a:pPr marL="552450" indent="-373063" algn="l" defTabSz="914400" rtl="0" eaLnBrk="1" fontAlgn="base" latinLnBrk="0" hangingPunct="1">
                        <a:spcBef>
                          <a:spcPct val="20000"/>
                        </a:spcBef>
                        <a:spcAft>
                          <a:spcPct val="0"/>
                        </a:spcAft>
                        <a:buClr>
                          <a:schemeClr val="tx2"/>
                        </a:buClr>
                        <a:buSzPct val="70000"/>
                        <a:buFont typeface="Arial" pitchFamily="34" charset="0"/>
                        <a:buChar char="•"/>
                        <a:defRPr/>
                      </a:pPr>
                      <a:r>
                        <a:rPr lang="en-US" altLang="ru-RU" sz="1600" b="1" kern="1200" dirty="0" smtClean="0">
                          <a:solidFill>
                            <a:srgbClr val="000099"/>
                          </a:solidFill>
                          <a:latin typeface="Times New Roman" pitchFamily="18" charset="0"/>
                          <a:ea typeface="+mn-ea"/>
                          <a:cs typeface="Times New Roman" pitchFamily="18" charset="0"/>
                        </a:rPr>
                        <a:t>IT</a:t>
                      </a:r>
                      <a:r>
                        <a:rPr lang="en-US" altLang="ru-RU" sz="1600" b="1" kern="1200" baseline="0" dirty="0" smtClean="0">
                          <a:solidFill>
                            <a:srgbClr val="000099"/>
                          </a:solidFill>
                          <a:latin typeface="Times New Roman" pitchFamily="18" charset="0"/>
                          <a:ea typeface="+mn-ea"/>
                          <a:cs typeface="Times New Roman" pitchFamily="18" charset="0"/>
                        </a:rPr>
                        <a:t> department</a:t>
                      </a:r>
                      <a:endParaRPr lang="ru-RU" altLang="ru-RU" sz="1600" b="1" kern="1200"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52450" indent="-552450" algn="r" rtl="0" eaLnBrk="1" fontAlgn="base" hangingPunct="1">
                        <a:spcBef>
                          <a:spcPct val="20000"/>
                        </a:spcBef>
                        <a:spcAft>
                          <a:spcPct val="0"/>
                        </a:spcAft>
                        <a:buClr>
                          <a:schemeClr val="tx2"/>
                        </a:buClr>
                        <a:buSzPct val="70000"/>
                        <a:buFont typeface="Arial" pitchFamily="34" charset="0"/>
                        <a:buNone/>
                        <a:defRPr/>
                      </a:pPr>
                      <a:r>
                        <a:rPr lang="ru-RU" altLang="ru-RU" sz="1600" b="1" dirty="0">
                          <a:solidFill>
                            <a:srgbClr val="000099"/>
                          </a:solidFill>
                          <a:latin typeface="Times New Roman" pitchFamily="18" charset="0"/>
                          <a:ea typeface="+mn-ea"/>
                          <a:cs typeface="Times New Roman" pitchFamily="18" charset="0"/>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9"/>
                  </a:ext>
                </a:extLst>
              </a:tr>
              <a:tr h="302512">
                <a:tc>
                  <a:txBody>
                    <a:bodyPr/>
                    <a:lstStyle/>
                    <a:p>
                      <a:pPr marL="552450" indent="-373063" algn="l" defTabSz="914400" rtl="0" eaLnBrk="1" fontAlgn="base" latinLnBrk="0" hangingPunct="1">
                        <a:spcBef>
                          <a:spcPct val="20000"/>
                        </a:spcBef>
                        <a:spcAft>
                          <a:spcPct val="0"/>
                        </a:spcAft>
                        <a:buClr>
                          <a:schemeClr val="tx2"/>
                        </a:buClr>
                        <a:buSzPct val="70000"/>
                        <a:buFont typeface="Arial" pitchFamily="34" charset="0"/>
                        <a:buChar char="•"/>
                        <a:defRPr/>
                      </a:pPr>
                      <a:r>
                        <a:rPr lang="en-US" altLang="ru-RU" sz="1600" b="1" kern="1200" dirty="0" smtClean="0">
                          <a:solidFill>
                            <a:srgbClr val="000099"/>
                          </a:solidFill>
                          <a:latin typeface="Times New Roman" pitchFamily="18" charset="0"/>
                          <a:ea typeface="+mn-ea"/>
                          <a:cs typeface="Times New Roman" pitchFamily="18" charset="0"/>
                        </a:rPr>
                        <a:t>OSH department</a:t>
                      </a:r>
                      <a:endParaRPr lang="ru-RU" altLang="ru-RU" sz="1600" b="1" kern="1200"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52450" indent="-552450" algn="r" rtl="0" eaLnBrk="1" fontAlgn="base" hangingPunct="1">
                        <a:spcBef>
                          <a:spcPct val="20000"/>
                        </a:spcBef>
                        <a:spcAft>
                          <a:spcPct val="0"/>
                        </a:spcAft>
                        <a:buClr>
                          <a:schemeClr val="tx2"/>
                        </a:buClr>
                        <a:buSzPct val="70000"/>
                        <a:buFont typeface="Arial" pitchFamily="34" charset="0"/>
                        <a:buNone/>
                        <a:defRPr/>
                      </a:pPr>
                      <a:r>
                        <a:rPr lang="ru-RU" altLang="ru-RU" sz="1600" b="1" dirty="0">
                          <a:solidFill>
                            <a:srgbClr val="000099"/>
                          </a:solidFill>
                          <a:latin typeface="Times New Roman" pitchFamily="18" charset="0"/>
                          <a:ea typeface="+mn-ea"/>
                          <a:cs typeface="Times New Roman" pitchFamily="18" charset="0"/>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10"/>
                  </a:ext>
                </a:extLst>
              </a:tr>
              <a:tr h="302512">
                <a:tc>
                  <a:txBody>
                    <a:bodyPr/>
                    <a:lstStyle/>
                    <a:p>
                      <a:pPr marL="552450" indent="-373063" algn="l" defTabSz="914400" rtl="0" eaLnBrk="1" fontAlgn="base" latinLnBrk="0" hangingPunct="1">
                        <a:spcBef>
                          <a:spcPct val="20000"/>
                        </a:spcBef>
                        <a:spcAft>
                          <a:spcPct val="0"/>
                        </a:spcAft>
                        <a:buClr>
                          <a:schemeClr val="tx2"/>
                        </a:buClr>
                        <a:buSzPct val="70000"/>
                        <a:buFont typeface="Arial" pitchFamily="34" charset="0"/>
                        <a:buChar char="•"/>
                        <a:defRPr/>
                      </a:pPr>
                      <a:r>
                        <a:rPr lang="en-US" altLang="ru-RU" sz="1600" b="1" kern="1200" dirty="0" smtClean="0">
                          <a:solidFill>
                            <a:srgbClr val="000099"/>
                          </a:solidFill>
                          <a:latin typeface="Times New Roman" pitchFamily="18" charset="0"/>
                          <a:ea typeface="+mn-ea"/>
                          <a:cs typeface="Times New Roman" pitchFamily="18" charset="0"/>
                        </a:rPr>
                        <a:t>Production technology department</a:t>
                      </a:r>
                      <a:endParaRPr lang="ru-RU" altLang="ru-RU" sz="1600" b="1" kern="1200"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52450" indent="-552450" algn="r" rtl="0" eaLnBrk="1" fontAlgn="base" hangingPunct="1">
                        <a:spcBef>
                          <a:spcPct val="20000"/>
                        </a:spcBef>
                        <a:spcAft>
                          <a:spcPct val="0"/>
                        </a:spcAft>
                        <a:buClr>
                          <a:schemeClr val="tx2"/>
                        </a:buClr>
                        <a:buSzPct val="70000"/>
                        <a:buFont typeface="Arial" pitchFamily="34" charset="0"/>
                        <a:buNone/>
                        <a:defRPr/>
                      </a:pPr>
                      <a:r>
                        <a:rPr lang="ru-RU" altLang="ru-RU" sz="1600" b="1" dirty="0" smtClean="0">
                          <a:solidFill>
                            <a:srgbClr val="000099"/>
                          </a:solidFill>
                          <a:latin typeface="Times New Roman" pitchFamily="18" charset="0"/>
                          <a:ea typeface="+mn-ea"/>
                          <a:cs typeface="Times New Roman" pitchFamily="18" charset="0"/>
                        </a:rPr>
                        <a:t>3</a:t>
                      </a:r>
                      <a:endParaRPr lang="ru-RU" altLang="ru-RU" sz="1600" b="1"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11"/>
                  </a:ext>
                </a:extLst>
              </a:tr>
              <a:tr h="344474">
                <a:tc>
                  <a:txBody>
                    <a:bodyPr/>
                    <a:lstStyle/>
                    <a:p>
                      <a:pPr marL="552450" indent="-284163" algn="l" rtl="0" eaLnBrk="1" fontAlgn="base" hangingPunct="1">
                        <a:spcBef>
                          <a:spcPct val="20000"/>
                        </a:spcBef>
                        <a:spcAft>
                          <a:spcPct val="0"/>
                        </a:spcAft>
                        <a:buClr>
                          <a:schemeClr val="tx2"/>
                        </a:buClr>
                        <a:buSzPct val="70000"/>
                        <a:buFont typeface="Symbol" pitchFamily="18" charset="2"/>
                        <a:buNone/>
                        <a:defRPr/>
                      </a:pPr>
                      <a:r>
                        <a:rPr lang="en-US" altLang="ru-RU" sz="1600" b="1" dirty="0" smtClean="0">
                          <a:solidFill>
                            <a:srgbClr val="000099"/>
                          </a:solidFill>
                          <a:latin typeface="Times New Roman" pitchFamily="18" charset="0"/>
                          <a:ea typeface="+mn-ea"/>
                          <a:cs typeface="Times New Roman" pitchFamily="18" charset="0"/>
                        </a:rPr>
                        <a:t>Total</a:t>
                      </a:r>
                      <a:endParaRPr lang="ru-RU" altLang="ru-RU" sz="1600" b="1"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52450" indent="-552450" algn="r" rtl="0" eaLnBrk="1" fontAlgn="base" hangingPunct="1">
                        <a:spcBef>
                          <a:spcPct val="20000"/>
                        </a:spcBef>
                        <a:spcAft>
                          <a:spcPct val="0"/>
                        </a:spcAft>
                        <a:buClr>
                          <a:schemeClr val="tx2"/>
                        </a:buClr>
                        <a:buSzPct val="70000"/>
                        <a:buFont typeface="Arial" pitchFamily="34" charset="0"/>
                        <a:buNone/>
                        <a:defRPr/>
                      </a:pPr>
                      <a:r>
                        <a:rPr lang="ru-RU" altLang="ru-RU" sz="1600" b="1" dirty="0" smtClean="0">
                          <a:solidFill>
                            <a:srgbClr val="000099"/>
                          </a:solidFill>
                          <a:latin typeface="Times New Roman" pitchFamily="18" charset="0"/>
                          <a:ea typeface="+mn-ea"/>
                          <a:cs typeface="Times New Roman" pitchFamily="18" charset="0"/>
                        </a:rPr>
                        <a:t>167</a:t>
                      </a:r>
                      <a:endParaRPr lang="ru-RU" altLang="ru-RU" sz="1600" b="1" dirty="0">
                        <a:solidFill>
                          <a:srgbClr val="000099"/>
                        </a:solidFill>
                        <a:latin typeface="Times New Roman" pitchFamily="18" charset="0"/>
                        <a:ea typeface="+mn-ea"/>
                        <a:cs typeface="Times New Roman"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12"/>
                  </a:ext>
                </a:extLst>
              </a:tr>
            </a:tbl>
          </a:graphicData>
        </a:graphic>
      </p:graphicFrame>
      <p:sp>
        <p:nvSpPr>
          <p:cNvPr id="6" name="Заголовок 1"/>
          <p:cNvSpPr txBox="1">
            <a:spLocks/>
          </p:cNvSpPr>
          <p:nvPr/>
        </p:nvSpPr>
        <p:spPr bwMode="auto">
          <a:xfrm>
            <a:off x="1403648" y="764704"/>
            <a:ext cx="5289550" cy="72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lgn="l" rtl="0" eaLnBrk="0" fontAlgn="base" hangingPunct="0">
              <a:spcBef>
                <a:spcPct val="0"/>
              </a:spcBef>
              <a:spcAft>
                <a:spcPct val="0"/>
              </a:spcAft>
              <a:defRPr sz="2000">
                <a:solidFill>
                  <a:srgbClr val="006600"/>
                </a:solidFill>
                <a:latin typeface="+mj-lt"/>
                <a:ea typeface="+mj-ea"/>
                <a:cs typeface="+mj-cs"/>
              </a:defRPr>
            </a:lvl1pPr>
            <a:lvl2pPr algn="l" rtl="0" eaLnBrk="0" fontAlgn="base" hangingPunct="0">
              <a:spcBef>
                <a:spcPct val="0"/>
              </a:spcBef>
              <a:spcAft>
                <a:spcPct val="0"/>
              </a:spcAft>
              <a:defRPr sz="2000">
                <a:solidFill>
                  <a:srgbClr val="006600"/>
                </a:solidFill>
                <a:latin typeface="Arial" pitchFamily="34" charset="0"/>
              </a:defRPr>
            </a:lvl2pPr>
            <a:lvl3pPr algn="l" rtl="0" eaLnBrk="0" fontAlgn="base" hangingPunct="0">
              <a:spcBef>
                <a:spcPct val="0"/>
              </a:spcBef>
              <a:spcAft>
                <a:spcPct val="0"/>
              </a:spcAft>
              <a:defRPr sz="2000">
                <a:solidFill>
                  <a:srgbClr val="006600"/>
                </a:solidFill>
                <a:latin typeface="Arial" pitchFamily="34" charset="0"/>
              </a:defRPr>
            </a:lvl3pPr>
            <a:lvl4pPr algn="l" rtl="0" eaLnBrk="0" fontAlgn="base" hangingPunct="0">
              <a:spcBef>
                <a:spcPct val="0"/>
              </a:spcBef>
              <a:spcAft>
                <a:spcPct val="0"/>
              </a:spcAft>
              <a:defRPr sz="2000">
                <a:solidFill>
                  <a:srgbClr val="006600"/>
                </a:solidFill>
                <a:latin typeface="Arial" pitchFamily="34" charset="0"/>
              </a:defRPr>
            </a:lvl4pPr>
            <a:lvl5pPr algn="l" rtl="0" eaLnBrk="0" fontAlgn="base" hangingPunct="0">
              <a:spcBef>
                <a:spcPct val="0"/>
              </a:spcBef>
              <a:spcAft>
                <a:spcPct val="0"/>
              </a:spcAft>
              <a:defRPr sz="2000">
                <a:solidFill>
                  <a:srgbClr val="006600"/>
                </a:solidFill>
                <a:latin typeface="Arial" pitchFamily="34" charset="0"/>
              </a:defRPr>
            </a:lvl5pPr>
            <a:lvl6pPr marL="457200" algn="l" rtl="0" fontAlgn="base">
              <a:spcBef>
                <a:spcPct val="0"/>
              </a:spcBef>
              <a:spcAft>
                <a:spcPct val="0"/>
              </a:spcAft>
              <a:defRPr sz="2000">
                <a:solidFill>
                  <a:srgbClr val="006600"/>
                </a:solidFill>
                <a:latin typeface="Arial" pitchFamily="34" charset="0"/>
              </a:defRPr>
            </a:lvl6pPr>
            <a:lvl7pPr marL="914400" algn="l" rtl="0" fontAlgn="base">
              <a:spcBef>
                <a:spcPct val="0"/>
              </a:spcBef>
              <a:spcAft>
                <a:spcPct val="0"/>
              </a:spcAft>
              <a:defRPr sz="2000">
                <a:solidFill>
                  <a:srgbClr val="006600"/>
                </a:solidFill>
                <a:latin typeface="Arial" pitchFamily="34" charset="0"/>
              </a:defRPr>
            </a:lvl7pPr>
            <a:lvl8pPr marL="1371600" algn="l" rtl="0" fontAlgn="base">
              <a:spcBef>
                <a:spcPct val="0"/>
              </a:spcBef>
              <a:spcAft>
                <a:spcPct val="0"/>
              </a:spcAft>
              <a:defRPr sz="2000">
                <a:solidFill>
                  <a:srgbClr val="006600"/>
                </a:solidFill>
                <a:latin typeface="Arial" pitchFamily="34" charset="0"/>
              </a:defRPr>
            </a:lvl8pPr>
            <a:lvl9pPr marL="1828800" algn="l" rtl="0" fontAlgn="base">
              <a:spcBef>
                <a:spcPct val="0"/>
              </a:spcBef>
              <a:spcAft>
                <a:spcPct val="0"/>
              </a:spcAft>
              <a:defRPr sz="2000">
                <a:solidFill>
                  <a:srgbClr val="006600"/>
                </a:solidFill>
                <a:latin typeface="Arial" pitchFamily="34" charset="0"/>
              </a:defRPr>
            </a:lvl9pPr>
          </a:lstStyle>
          <a:p>
            <a:pPr eaLnBrk="1" hangingPunct="1">
              <a:defRPr/>
            </a:pPr>
            <a:r>
              <a:rPr lang="ru-RU" sz="2400" dirty="0" smtClean="0">
                <a:effectLst>
                  <a:outerShdw blurRad="38100" dist="38100" dir="2700000" algn="tl" rotWithShape="0">
                    <a:srgbClr val="C0C0C0"/>
                  </a:outerShdw>
                </a:effectLst>
                <a:ea typeface="+mn-ea"/>
                <a:cs typeface="+mn-cs"/>
              </a:rPr>
              <a:t>4.2  </a:t>
            </a:r>
            <a:r>
              <a:rPr lang="en-US" sz="2400" dirty="0" smtClean="0">
                <a:effectLst>
                  <a:outerShdw blurRad="38100" dist="38100" dir="2700000" algn="tl" rotWithShape="0">
                    <a:srgbClr val="C0C0C0"/>
                  </a:outerShdw>
                </a:effectLst>
                <a:ea typeface="+mn-ea"/>
                <a:cs typeface="+mn-cs"/>
              </a:rPr>
              <a:t>Departments and staff</a:t>
            </a:r>
            <a:endParaRPr lang="ru-RU" sz="2400" kern="0" dirty="0"/>
          </a:p>
        </p:txBody>
      </p:sp>
    </p:spTree>
  </p:cSld>
  <p:clrMapOvr>
    <a:masterClrMapping/>
  </p:clrMapOvr>
  <p:transition>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Номер слайда 1"/>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fld id="{8F6695C1-742B-46B3-9560-C586A89F8559}" type="slidenum">
              <a:rPr lang="ru-RU" altLang="ru-RU" sz="1200" smtClean="0">
                <a:solidFill>
                  <a:srgbClr val="006600"/>
                </a:solidFill>
              </a:rPr>
              <a:pPr>
                <a:spcBef>
                  <a:spcPct val="0"/>
                </a:spcBef>
                <a:buClrTx/>
                <a:buSzTx/>
                <a:buFontTx/>
                <a:buNone/>
              </a:pPr>
              <a:t>13</a:t>
            </a:fld>
            <a:endParaRPr lang="ru-RU" altLang="ru-RU" sz="1200" dirty="0" smtClean="0">
              <a:solidFill>
                <a:srgbClr val="006600"/>
              </a:solidFill>
            </a:endParaRPr>
          </a:p>
        </p:txBody>
      </p:sp>
      <p:sp>
        <p:nvSpPr>
          <p:cNvPr id="32771" name="Заголовок 2"/>
          <p:cNvSpPr>
            <a:spLocks noGrp="1"/>
          </p:cNvSpPr>
          <p:nvPr>
            <p:ph type="title" idx="4294967295"/>
          </p:nvPr>
        </p:nvSpPr>
        <p:spPr>
          <a:xfrm>
            <a:off x="1403648" y="764704"/>
            <a:ext cx="5289550" cy="720000"/>
          </a:xfrm>
        </p:spPr>
        <p:txBody>
          <a:bodyPr anchor="ctr"/>
          <a:lstStyle/>
          <a:p>
            <a:r>
              <a:rPr lang="ru-RU" altLang="ru-RU" sz="2400" kern="1200" dirty="0" smtClean="0">
                <a:effectLst>
                  <a:outerShdw blurRad="38100" dist="38100" dir="2700000" algn="tl" rotWithShape="0">
                    <a:srgbClr val="C0C0C0"/>
                  </a:outerShdw>
                </a:effectLst>
                <a:ea typeface="+mn-ea"/>
                <a:cs typeface="+mn-cs"/>
              </a:rPr>
              <a:t>4.3 </a:t>
            </a:r>
            <a:r>
              <a:rPr lang="en-US" altLang="ru-RU" sz="2400" kern="1200" dirty="0" smtClean="0">
                <a:effectLst>
                  <a:outerShdw blurRad="38100" dist="38100" dir="2700000" algn="tl" rotWithShape="0">
                    <a:srgbClr val="C0C0C0"/>
                  </a:outerShdw>
                </a:effectLst>
                <a:ea typeface="+mn-ea"/>
                <a:cs typeface="+mn-cs"/>
              </a:rPr>
              <a:t>Material and technical facilities</a:t>
            </a:r>
            <a:endParaRPr lang="ru-RU" altLang="ru-RU" sz="2400" kern="1200" dirty="0" smtClean="0">
              <a:effectLst>
                <a:outerShdw blurRad="38100" dist="38100" dir="2700000" algn="tl" rotWithShape="0">
                  <a:srgbClr val="C0C0C0"/>
                </a:outerShdw>
              </a:effectLst>
              <a:ea typeface="+mn-ea"/>
              <a:cs typeface="+mn-cs"/>
            </a:endParaRPr>
          </a:p>
        </p:txBody>
      </p:sp>
      <p:sp>
        <p:nvSpPr>
          <p:cNvPr id="4" name="Текст 3"/>
          <p:cNvSpPr>
            <a:spLocks noGrp="1"/>
          </p:cNvSpPr>
          <p:nvPr>
            <p:ph type="body" idx="4294967295"/>
          </p:nvPr>
        </p:nvSpPr>
        <p:spPr>
          <a:xfrm>
            <a:off x="1143000" y="1772816"/>
            <a:ext cx="7245424" cy="3156382"/>
          </a:xfrm>
        </p:spPr>
        <p:txBody>
          <a:bodyPr/>
          <a:lstStyle/>
          <a:p>
            <a:pPr marL="552450" lvl="1" indent="-373063" eaLnBrk="1" hangingPunct="1">
              <a:buClr>
                <a:schemeClr val="tx2"/>
              </a:buClr>
              <a:buFont typeface="Arial" pitchFamily="34" charset="0"/>
              <a:buChar char="•"/>
              <a:defRPr/>
            </a:pPr>
            <a:r>
              <a:rPr lang="en-US" altLang="ru-RU" sz="1800" b="1" dirty="0" smtClean="0">
                <a:solidFill>
                  <a:srgbClr val="000099"/>
                </a:solidFill>
                <a:latin typeface="Times New Roman" pitchFamily="18" charset="0"/>
                <a:ea typeface="+mn-ea"/>
                <a:cs typeface="Times New Roman" pitchFamily="18" charset="0"/>
              </a:rPr>
              <a:t>JSC Sibtechenergo owns a </a:t>
            </a:r>
            <a:r>
              <a:rPr lang="en-US" altLang="ru-RU" sz="1800" b="1" dirty="0" smtClean="0">
                <a:solidFill>
                  <a:srgbClr val="000099"/>
                </a:solidFill>
                <a:latin typeface="Times New Roman" pitchFamily="18" charset="0"/>
                <a:ea typeface="+mn-ea"/>
                <a:cs typeface="Times New Roman" pitchFamily="18" charset="0"/>
              </a:rPr>
              <a:t>production </a:t>
            </a:r>
            <a:r>
              <a:rPr lang="en-US" altLang="ru-RU" sz="1800" b="1" dirty="0" smtClean="0">
                <a:solidFill>
                  <a:srgbClr val="000099"/>
                </a:solidFill>
                <a:latin typeface="Times New Roman" pitchFamily="18" charset="0"/>
                <a:ea typeface="+mn-ea"/>
                <a:cs typeface="Times New Roman" pitchFamily="18" charset="0"/>
              </a:rPr>
              <a:t>&amp; </a:t>
            </a:r>
            <a:r>
              <a:rPr lang="en-US" altLang="ru-RU" sz="1800" b="1" dirty="0" smtClean="0">
                <a:solidFill>
                  <a:srgbClr val="000099"/>
                </a:solidFill>
                <a:latin typeface="Times New Roman" pitchFamily="18" charset="0"/>
                <a:ea typeface="+mn-ea"/>
                <a:cs typeface="Times New Roman" pitchFamily="18" charset="0"/>
              </a:rPr>
              <a:t>laboratory </a:t>
            </a:r>
            <a:r>
              <a:rPr lang="en-US" altLang="ru-RU" sz="1800" b="1" dirty="0" smtClean="0">
                <a:solidFill>
                  <a:srgbClr val="000099"/>
                </a:solidFill>
                <a:latin typeface="Times New Roman" pitchFamily="18" charset="0"/>
                <a:ea typeface="+mn-ea"/>
                <a:cs typeface="Times New Roman" pitchFamily="18" charset="0"/>
              </a:rPr>
              <a:t>facility with offices and laboratory premises with a total area of ​​more than 7976 </a:t>
            </a:r>
            <a:r>
              <a:rPr lang="en-US" altLang="ru-RU" sz="1800" b="1" dirty="0" err="1" smtClean="0">
                <a:solidFill>
                  <a:srgbClr val="000099"/>
                </a:solidFill>
                <a:latin typeface="Times New Roman" pitchFamily="18" charset="0"/>
                <a:ea typeface="+mn-ea"/>
                <a:cs typeface="Times New Roman" pitchFamily="18" charset="0"/>
              </a:rPr>
              <a:t>sq.m</a:t>
            </a:r>
            <a:r>
              <a:rPr lang="en-US" altLang="ru-RU" sz="1800" b="1" dirty="0" smtClean="0">
                <a:solidFill>
                  <a:srgbClr val="000099"/>
                </a:solidFill>
                <a:latin typeface="Times New Roman" pitchFamily="18" charset="0"/>
                <a:ea typeface="+mn-ea"/>
                <a:cs typeface="Times New Roman" pitchFamily="18" charset="0"/>
              </a:rPr>
              <a:t>.</a:t>
            </a:r>
            <a:endParaRPr lang="ru-RU" altLang="ru-RU" sz="1800" b="1" dirty="0" smtClean="0">
              <a:solidFill>
                <a:srgbClr val="000099"/>
              </a:solidFill>
              <a:latin typeface="Times New Roman" pitchFamily="18" charset="0"/>
              <a:ea typeface="+mn-ea"/>
              <a:cs typeface="Times New Roman" pitchFamily="18" charset="0"/>
            </a:endParaRPr>
          </a:p>
          <a:p>
            <a:pPr marL="552450" lvl="1" indent="-373063" eaLnBrk="1" hangingPunct="1">
              <a:buClr>
                <a:schemeClr val="tx2"/>
              </a:buClr>
              <a:buFont typeface="Arial" pitchFamily="34" charset="0"/>
              <a:buChar char="•"/>
              <a:defRPr/>
            </a:pPr>
            <a:r>
              <a:rPr lang="en-US" altLang="ru-RU" sz="1800" b="1" dirty="0" smtClean="0">
                <a:solidFill>
                  <a:srgbClr val="000099"/>
                </a:solidFill>
                <a:latin typeface="Times New Roman" pitchFamily="18" charset="0"/>
                <a:cs typeface="Times New Roman" pitchFamily="18" charset="0"/>
              </a:rPr>
              <a:t>JSC Sibtechenergo owns 9 vehicles for passenger and cargo transportation including transportation of </a:t>
            </a:r>
            <a:r>
              <a:rPr lang="en-US" altLang="ru-RU" sz="1800" b="1" dirty="0" err="1" smtClean="0">
                <a:solidFill>
                  <a:srgbClr val="000099"/>
                </a:solidFill>
                <a:latin typeface="Times New Roman" pitchFamily="18" charset="0"/>
                <a:cs typeface="Times New Roman" pitchFamily="18" charset="0"/>
              </a:rPr>
              <a:t>electrotechnical</a:t>
            </a:r>
            <a:r>
              <a:rPr lang="en-US" altLang="ru-RU" sz="1800" b="1" dirty="0" smtClean="0">
                <a:solidFill>
                  <a:srgbClr val="000099"/>
                </a:solidFill>
                <a:latin typeface="Times New Roman" pitchFamily="18" charset="0"/>
                <a:cs typeface="Times New Roman" pitchFamily="18" charset="0"/>
              </a:rPr>
              <a:t> laboratory.</a:t>
            </a:r>
          </a:p>
          <a:p>
            <a:pPr marL="552450" lvl="1" indent="-373063" eaLnBrk="1" hangingPunct="1">
              <a:buClr>
                <a:schemeClr val="tx2"/>
              </a:buClr>
              <a:buFont typeface="Arial" pitchFamily="34" charset="0"/>
              <a:buChar char="•"/>
              <a:defRPr/>
            </a:pPr>
            <a:r>
              <a:rPr lang="en-US" altLang="ru-RU" sz="1800" b="1" dirty="0" smtClean="0">
                <a:solidFill>
                  <a:srgbClr val="000099"/>
                </a:solidFill>
                <a:latin typeface="Times New Roman" pitchFamily="18" charset="0"/>
                <a:ea typeface="+mn-ea"/>
                <a:cs typeface="Times New Roman" pitchFamily="18" charset="0"/>
              </a:rPr>
              <a:t>Technical library, archive.</a:t>
            </a:r>
            <a:endParaRPr lang="ru-RU" altLang="ru-RU" sz="1800" b="1" dirty="0" smtClean="0">
              <a:solidFill>
                <a:srgbClr val="000099"/>
              </a:solidFill>
              <a:latin typeface="Times New Roman" pitchFamily="18" charset="0"/>
              <a:ea typeface="+mn-ea"/>
              <a:cs typeface="Times New Roman" pitchFamily="18" charset="0"/>
            </a:endParaRPr>
          </a:p>
          <a:p>
            <a:pPr marL="0" indent="0" eaLnBrk="1" hangingPunct="1">
              <a:buClrTx/>
              <a:buFont typeface="Wingdings" panose="05000000000000000000" pitchFamily="2" charset="2"/>
              <a:buNone/>
              <a:defRPr/>
            </a:pPr>
            <a:endParaRPr lang="ru-RU" sz="2000" dirty="0" smtClean="0">
              <a:latin typeface="Times New Roman" panose="02020603050405020304" pitchFamily="18" charset="0"/>
              <a:cs typeface="Times New Roman" panose="02020603050405020304" pitchFamily="18" charset="0"/>
            </a:endParaRPr>
          </a:p>
          <a:p>
            <a:pPr eaLnBrk="1" hangingPunct="1">
              <a:buClrTx/>
              <a:buFont typeface="Times New Roman" panose="02020603050405020304" pitchFamily="18" charset="0"/>
              <a:buChar char="‒"/>
              <a:defRPr/>
            </a:pPr>
            <a:endParaRPr lang="ru-RU" sz="2000" dirty="0" smtClean="0">
              <a:latin typeface="Times New Roman" panose="02020603050405020304" pitchFamily="18" charset="0"/>
              <a:cs typeface="Times New Roman" panose="02020603050405020304" pitchFamily="18" charset="0"/>
            </a:endParaRPr>
          </a:p>
          <a:p>
            <a:pPr>
              <a:defRPr/>
            </a:pPr>
            <a:endParaRPr lang="ru-RU" sz="2000" b="1" dirty="0">
              <a:latin typeface="Times New Roman" panose="02020603050405020304" pitchFamily="18" charset="0"/>
              <a:cs typeface="Times New Roman" panose="02020603050405020304" pitchFamily="18" charset="0"/>
            </a:endParaRPr>
          </a:p>
        </p:txBody>
      </p:sp>
    </p:spTree>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Номер слайда 1"/>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fld id="{E6AE1445-E8C6-43C5-977C-E7F95AC4C88F}" type="slidenum">
              <a:rPr lang="ru-RU" altLang="ru-RU" sz="1200" smtClean="0">
                <a:solidFill>
                  <a:srgbClr val="006600"/>
                </a:solidFill>
              </a:rPr>
              <a:pPr>
                <a:spcBef>
                  <a:spcPct val="0"/>
                </a:spcBef>
                <a:buClrTx/>
                <a:buSzTx/>
                <a:buFontTx/>
                <a:buNone/>
              </a:pPr>
              <a:t>14</a:t>
            </a:fld>
            <a:endParaRPr lang="ru-RU" altLang="ru-RU" sz="1200" dirty="0" smtClean="0">
              <a:solidFill>
                <a:srgbClr val="006600"/>
              </a:solidFill>
            </a:endParaRPr>
          </a:p>
        </p:txBody>
      </p:sp>
      <p:sp>
        <p:nvSpPr>
          <p:cNvPr id="4" name="Текст 3"/>
          <p:cNvSpPr>
            <a:spLocks noGrp="1"/>
          </p:cNvSpPr>
          <p:nvPr>
            <p:ph type="body" idx="4294967295"/>
          </p:nvPr>
        </p:nvSpPr>
        <p:spPr>
          <a:xfrm>
            <a:off x="1331640" y="1628800"/>
            <a:ext cx="7416824" cy="4392488"/>
          </a:xfrm>
        </p:spPr>
        <p:txBody>
          <a:bodyPr/>
          <a:lstStyle/>
          <a:p>
            <a:pPr marL="0" indent="0" eaLnBrk="1" hangingPunct="1">
              <a:buNone/>
              <a:defRPr/>
            </a:pPr>
            <a:r>
              <a:rPr lang="en-US" altLang="ru-RU" sz="1600" b="1" kern="1200" dirty="0" smtClean="0">
                <a:solidFill>
                  <a:srgbClr val="000099"/>
                </a:solidFill>
                <a:latin typeface="Times New Roman" pitchFamily="18" charset="0"/>
                <a:cs typeface="Times New Roman" pitchFamily="18" charset="0"/>
              </a:rPr>
              <a:t>JSC Sibtechenergo owns more than 1200 units of measuring devices and testing equipment which are 100% sufficient during work performance on sites. Devices and equipment include:</a:t>
            </a:r>
          </a:p>
          <a:p>
            <a:pPr marL="358775" lvl="1" indent="-269875" eaLnBrk="1" hangingPunct="1">
              <a:buClr>
                <a:schemeClr val="tx2"/>
              </a:buClr>
              <a:buFont typeface="Arial" pitchFamily="34" charset="0"/>
              <a:buChar char="•"/>
              <a:defRPr/>
            </a:pPr>
            <a:r>
              <a:rPr lang="en-US" altLang="ru-RU" sz="1600" b="1" kern="1200" dirty="0" smtClean="0">
                <a:solidFill>
                  <a:srgbClr val="000099"/>
                </a:solidFill>
                <a:latin typeface="Times New Roman" pitchFamily="18" charset="0"/>
                <a:ea typeface="+mn-ea"/>
                <a:cs typeface="Times New Roman" pitchFamily="18" charset="0"/>
              </a:rPr>
              <a:t>Electrical Department: high-voltage testing units, including mobile </a:t>
            </a:r>
            <a:r>
              <a:rPr lang="en-US" altLang="ru-RU" sz="1600" b="1" kern="1200" dirty="0" err="1" smtClean="0">
                <a:solidFill>
                  <a:srgbClr val="000099"/>
                </a:solidFill>
                <a:latin typeface="Times New Roman" pitchFamily="18" charset="0"/>
                <a:ea typeface="+mn-ea"/>
                <a:cs typeface="Times New Roman" pitchFamily="18" charset="0"/>
              </a:rPr>
              <a:t>electrotechnical</a:t>
            </a:r>
            <a:r>
              <a:rPr lang="en-US" altLang="ru-RU" sz="1600" b="1" kern="1200" dirty="0" smtClean="0">
                <a:solidFill>
                  <a:srgbClr val="000099"/>
                </a:solidFill>
                <a:latin typeface="Times New Roman" pitchFamily="18" charset="0"/>
                <a:ea typeface="+mn-ea"/>
                <a:cs typeface="Times New Roman" pitchFamily="18" charset="0"/>
              </a:rPr>
              <a:t> laboratory, measuring devices of different purposes for electrical measurements, devices for testing relay protection equipment, etc.</a:t>
            </a:r>
          </a:p>
          <a:p>
            <a:pPr marL="358775" lvl="1" indent="-269875" eaLnBrk="1" hangingPunct="1">
              <a:buClr>
                <a:schemeClr val="tx2"/>
              </a:buClr>
              <a:buFont typeface="Arial" pitchFamily="34" charset="0"/>
              <a:buChar char="•"/>
              <a:defRPr/>
            </a:pPr>
            <a:r>
              <a:rPr lang="en-US" altLang="ru-RU" sz="1600" b="1" kern="1200" dirty="0" smtClean="0">
                <a:solidFill>
                  <a:srgbClr val="000099"/>
                </a:solidFill>
                <a:latin typeface="Times New Roman" pitchFamily="18" charset="0"/>
                <a:cs typeface="Times New Roman" pitchFamily="18" charset="0"/>
              </a:rPr>
              <a:t>Department of Process automation </a:t>
            </a:r>
            <a:r>
              <a:rPr lang="en-US" altLang="ru-RU" sz="1600" b="1" kern="1200" dirty="0" smtClean="0">
                <a:solidFill>
                  <a:srgbClr val="000099"/>
                </a:solidFill>
                <a:latin typeface="Times New Roman" pitchFamily="18" charset="0"/>
                <a:cs typeface="Times New Roman" pitchFamily="18" charset="0"/>
              </a:rPr>
              <a:t>system</a:t>
            </a:r>
            <a:r>
              <a:rPr lang="ru-RU" altLang="ru-RU" sz="1600" b="1" kern="1200" dirty="0" smtClean="0">
                <a:solidFill>
                  <a:srgbClr val="000099"/>
                </a:solidFill>
                <a:latin typeface="Times New Roman" pitchFamily="18" charset="0"/>
                <a:ea typeface="+mn-ea"/>
                <a:cs typeface="Times New Roman" pitchFamily="18" charset="0"/>
              </a:rPr>
              <a:t>: </a:t>
            </a:r>
            <a:r>
              <a:rPr lang="en-US" altLang="ru-RU" sz="1600" b="1" kern="1200" dirty="0" smtClean="0">
                <a:solidFill>
                  <a:srgbClr val="000099"/>
                </a:solidFill>
                <a:latin typeface="Times New Roman" pitchFamily="18" charset="0"/>
                <a:cs typeface="Times New Roman" pitchFamily="18" charset="0"/>
              </a:rPr>
              <a:t>measuring devices of different </a:t>
            </a:r>
            <a:r>
              <a:rPr lang="en-US" altLang="ru-RU" sz="1600" b="1" kern="1200" dirty="0" smtClean="0">
                <a:solidFill>
                  <a:srgbClr val="000099"/>
                </a:solidFill>
                <a:latin typeface="Times New Roman" pitchFamily="18" charset="0"/>
                <a:cs typeface="Times New Roman" pitchFamily="18" charset="0"/>
              </a:rPr>
              <a:t>purposes, </a:t>
            </a:r>
            <a:r>
              <a:rPr lang="en-US" altLang="ru-RU" sz="1600" b="1" kern="1200" dirty="0" smtClean="0">
                <a:solidFill>
                  <a:srgbClr val="000099"/>
                </a:solidFill>
                <a:latin typeface="Times New Roman" pitchFamily="18" charset="0"/>
                <a:cs typeface="Times New Roman" pitchFamily="18" charset="0"/>
              </a:rPr>
              <a:t>devices </a:t>
            </a:r>
            <a:r>
              <a:rPr lang="en-US" altLang="ru-RU" sz="1600" b="1" kern="1200" dirty="0" smtClean="0">
                <a:solidFill>
                  <a:srgbClr val="000099"/>
                </a:solidFill>
                <a:latin typeface="Times New Roman" pitchFamily="18" charset="0"/>
                <a:cs typeface="Times New Roman" pitchFamily="18" charset="0"/>
              </a:rPr>
              <a:t>for calibration of thermal values, etc.</a:t>
            </a:r>
          </a:p>
          <a:p>
            <a:pPr marL="358775" lvl="1" indent="-269875" eaLnBrk="1" hangingPunct="1">
              <a:buClr>
                <a:schemeClr val="tx2"/>
              </a:buClr>
              <a:buFont typeface="Arial" pitchFamily="34" charset="0"/>
              <a:buChar char="•"/>
              <a:defRPr/>
            </a:pPr>
            <a:r>
              <a:rPr lang="en-US" altLang="ru-RU" sz="1600" b="1" kern="1200" dirty="0" smtClean="0">
                <a:solidFill>
                  <a:srgbClr val="000099"/>
                </a:solidFill>
                <a:latin typeface="Times New Roman" pitchFamily="18" charset="0"/>
                <a:ea typeface="+mn-ea"/>
                <a:cs typeface="Times New Roman" pitchFamily="18" charset="0"/>
              </a:rPr>
              <a:t>Boiler department, Turbine department</a:t>
            </a:r>
            <a:r>
              <a:rPr lang="ru-RU" altLang="ru-RU" sz="1600" b="1" kern="1200" dirty="0" smtClean="0">
                <a:solidFill>
                  <a:srgbClr val="000099"/>
                </a:solidFill>
                <a:latin typeface="Times New Roman" pitchFamily="18" charset="0"/>
                <a:ea typeface="+mn-ea"/>
                <a:cs typeface="Times New Roman" pitchFamily="18" charset="0"/>
              </a:rPr>
              <a:t>: </a:t>
            </a:r>
            <a:r>
              <a:rPr lang="en-US" altLang="ru-RU" sz="1600" b="1" kern="1200" dirty="0" smtClean="0">
                <a:solidFill>
                  <a:srgbClr val="000099"/>
                </a:solidFill>
                <a:latin typeface="Times New Roman" pitchFamily="18" charset="0"/>
                <a:cs typeface="Times New Roman" pitchFamily="18" charset="0"/>
              </a:rPr>
              <a:t>measuring </a:t>
            </a:r>
            <a:r>
              <a:rPr lang="en-US" altLang="ru-RU" sz="1600" b="1" kern="1200" dirty="0" smtClean="0">
                <a:solidFill>
                  <a:srgbClr val="000099"/>
                </a:solidFill>
                <a:latin typeface="Times New Roman" pitchFamily="18" charset="0"/>
                <a:cs typeface="Times New Roman" pitchFamily="18" charset="0"/>
              </a:rPr>
              <a:t>devices</a:t>
            </a:r>
            <a:r>
              <a:rPr lang="ru-RU" altLang="ru-RU" sz="1600" b="1" kern="1200" dirty="0" smtClean="0">
                <a:solidFill>
                  <a:srgbClr val="000099"/>
                </a:solidFill>
                <a:latin typeface="Times New Roman" pitchFamily="18" charset="0"/>
                <a:ea typeface="+mn-ea"/>
                <a:cs typeface="Times New Roman" pitchFamily="18" charset="0"/>
              </a:rPr>
              <a:t>, </a:t>
            </a:r>
            <a:r>
              <a:rPr lang="en-US" altLang="ru-RU" sz="1600" b="1" kern="1200" dirty="0" smtClean="0">
                <a:solidFill>
                  <a:srgbClr val="000099"/>
                </a:solidFill>
                <a:latin typeface="Times New Roman" pitchFamily="18" charset="0"/>
                <a:ea typeface="+mn-ea"/>
                <a:cs typeface="Times New Roman" pitchFamily="18" charset="0"/>
              </a:rPr>
              <a:t>including multifunctional for measuring </a:t>
            </a:r>
            <a:r>
              <a:rPr lang="en-US" altLang="ru-RU" sz="1600" b="1" kern="1200" dirty="0" smtClean="0">
                <a:solidFill>
                  <a:srgbClr val="000099"/>
                </a:solidFill>
                <a:latin typeface="Times New Roman" pitchFamily="18" charset="0"/>
                <a:cs typeface="Times New Roman" pitchFamily="18" charset="0"/>
              </a:rPr>
              <a:t>thermal </a:t>
            </a:r>
            <a:r>
              <a:rPr lang="en-US" altLang="ru-RU" sz="1600" b="1" kern="1200" dirty="0" smtClean="0">
                <a:solidFill>
                  <a:srgbClr val="000099"/>
                </a:solidFill>
                <a:latin typeface="Times New Roman" pitchFamily="18" charset="0"/>
                <a:cs typeface="Times New Roman" pitchFamily="18" charset="0"/>
              </a:rPr>
              <a:t>values, gas analyzers</a:t>
            </a:r>
            <a:r>
              <a:rPr lang="en-US" altLang="ru-RU" sz="1600" b="1" kern="1200" dirty="0" smtClean="0">
                <a:solidFill>
                  <a:srgbClr val="000099"/>
                </a:solidFill>
                <a:latin typeface="Times New Roman" pitchFamily="18" charset="0"/>
                <a:cs typeface="Times New Roman" pitchFamily="18" charset="0"/>
              </a:rPr>
              <a:t>, </a:t>
            </a:r>
            <a:r>
              <a:rPr lang="en-US" altLang="ru-RU" sz="1600" b="1" kern="1200" dirty="0" smtClean="0">
                <a:solidFill>
                  <a:srgbClr val="000099"/>
                </a:solidFill>
                <a:latin typeface="Times New Roman" pitchFamily="18" charset="0"/>
                <a:cs typeface="Times New Roman" pitchFamily="18" charset="0"/>
              </a:rPr>
              <a:t>tachometers, gas leakage detectors, video endoscopes</a:t>
            </a:r>
            <a:r>
              <a:rPr lang="en-US" altLang="ru-RU" sz="1600" b="1" kern="1200" dirty="0" smtClean="0">
                <a:solidFill>
                  <a:srgbClr val="000099"/>
                </a:solidFill>
                <a:latin typeface="Times New Roman" pitchFamily="18" charset="0"/>
                <a:cs typeface="Times New Roman" pitchFamily="18" charset="0"/>
              </a:rPr>
              <a:t>, clamp-on </a:t>
            </a:r>
            <a:r>
              <a:rPr lang="en-US" altLang="ru-RU" sz="1600" b="1" kern="1200" dirty="0" smtClean="0">
                <a:solidFill>
                  <a:srgbClr val="000099"/>
                </a:solidFill>
                <a:latin typeface="Times New Roman" pitchFamily="18" charset="0"/>
                <a:cs typeface="Times New Roman" pitchFamily="18" charset="0"/>
              </a:rPr>
              <a:t>flow meters, etc.</a:t>
            </a:r>
            <a:endParaRPr lang="en-US" altLang="ru-RU" sz="1600" b="1" kern="1200" dirty="0" smtClean="0">
              <a:solidFill>
                <a:srgbClr val="000099"/>
              </a:solidFill>
              <a:latin typeface="Times New Roman" pitchFamily="18" charset="0"/>
              <a:ea typeface="+mn-ea"/>
              <a:cs typeface="Times New Roman" pitchFamily="18" charset="0"/>
            </a:endParaRPr>
          </a:p>
          <a:p>
            <a:pPr marL="358775" lvl="1" indent="-269875" eaLnBrk="1" hangingPunct="1">
              <a:buClr>
                <a:schemeClr val="tx2"/>
              </a:buClr>
              <a:buFont typeface="Arial" pitchFamily="34" charset="0"/>
              <a:buChar char="•"/>
              <a:defRPr/>
            </a:pPr>
            <a:r>
              <a:rPr lang="en-US" altLang="ru-RU" sz="1600" b="1" kern="1200" dirty="0" smtClean="0">
                <a:solidFill>
                  <a:srgbClr val="000099"/>
                </a:solidFill>
                <a:latin typeface="Times New Roman" pitchFamily="18" charset="0"/>
                <a:cs typeface="Times New Roman" pitchFamily="18" charset="0"/>
              </a:rPr>
              <a:t>Department of power equipment  </a:t>
            </a:r>
            <a:r>
              <a:rPr lang="en-US" altLang="ru-RU" sz="1600" b="1" kern="1200" dirty="0" smtClean="0">
                <a:solidFill>
                  <a:srgbClr val="000099"/>
                </a:solidFill>
                <a:latin typeface="Times New Roman" pitchFamily="18" charset="0"/>
                <a:cs typeface="Times New Roman" pitchFamily="18" charset="0"/>
              </a:rPr>
              <a:t>reliability: devices for pipelines NDT, hardness meters, thickness meters, etc.</a:t>
            </a:r>
            <a:endParaRPr lang="ru-RU" altLang="ru-RU" sz="1600" b="1" kern="1200" dirty="0" smtClean="0">
              <a:solidFill>
                <a:srgbClr val="000099"/>
              </a:solidFill>
              <a:latin typeface="Times New Roman" pitchFamily="18" charset="0"/>
              <a:cs typeface="Times New Roman" pitchFamily="18" charset="0"/>
            </a:endParaRPr>
          </a:p>
          <a:p>
            <a:pPr marL="358775" lvl="1" indent="-269875" eaLnBrk="1" hangingPunct="1">
              <a:buClr>
                <a:schemeClr val="tx2"/>
              </a:buClr>
              <a:buFont typeface="Arial" pitchFamily="34" charset="0"/>
              <a:buChar char="•"/>
              <a:defRPr/>
            </a:pPr>
            <a:r>
              <a:rPr lang="en-US" altLang="ru-RU" sz="1600" b="1" kern="1200" dirty="0" smtClean="0">
                <a:solidFill>
                  <a:srgbClr val="000099"/>
                </a:solidFill>
                <a:latin typeface="Times New Roman" pitchFamily="18" charset="0"/>
                <a:cs typeface="Times New Roman" pitchFamily="18" charset="0"/>
              </a:rPr>
              <a:t>Water-chemistry </a:t>
            </a:r>
            <a:r>
              <a:rPr lang="en-US" altLang="ru-RU" sz="1600" b="1" kern="1200" dirty="0" smtClean="0">
                <a:solidFill>
                  <a:srgbClr val="000099"/>
                </a:solidFill>
                <a:latin typeface="Times New Roman" pitchFamily="18" charset="0"/>
                <a:cs typeface="Times New Roman" pitchFamily="18" charset="0"/>
              </a:rPr>
              <a:t>department: gas analyzers, pH-meters</a:t>
            </a:r>
            <a:r>
              <a:rPr lang="en-US" altLang="ru-RU" sz="1600" b="1" kern="1200" dirty="0" smtClean="0">
                <a:solidFill>
                  <a:srgbClr val="000099"/>
                </a:solidFill>
                <a:latin typeface="Times New Roman" pitchFamily="18" charset="0"/>
                <a:cs typeface="Times New Roman" pitchFamily="18" charset="0"/>
              </a:rPr>
              <a:t>, </a:t>
            </a:r>
            <a:r>
              <a:rPr lang="en-US" altLang="ru-RU" sz="1600" b="1" kern="1200" dirty="0" smtClean="0">
                <a:solidFill>
                  <a:srgbClr val="000099"/>
                </a:solidFill>
                <a:latin typeface="Times New Roman" pitchFamily="18" charset="0"/>
                <a:cs typeface="Times New Roman" pitchFamily="18" charset="0"/>
              </a:rPr>
              <a:t>spectrophotometers, etc.</a:t>
            </a:r>
            <a:endParaRPr lang="ru-RU" altLang="ru-RU" sz="1600" b="1" kern="1200" dirty="0" smtClean="0">
              <a:solidFill>
                <a:srgbClr val="000099"/>
              </a:solidFill>
              <a:latin typeface="Times New Roman" pitchFamily="18" charset="0"/>
              <a:cs typeface="Times New Roman" pitchFamily="18" charset="0"/>
            </a:endParaRPr>
          </a:p>
          <a:p>
            <a:pPr marL="358775" lvl="1" indent="-269875" eaLnBrk="1" hangingPunct="1">
              <a:buClr>
                <a:schemeClr val="tx2"/>
              </a:buClr>
              <a:buFont typeface="Arial" pitchFamily="34" charset="0"/>
              <a:buChar char="•"/>
              <a:defRPr/>
            </a:pPr>
            <a:r>
              <a:rPr lang="en-US" altLang="ru-RU" sz="1600" b="1" kern="1200" dirty="0" smtClean="0">
                <a:solidFill>
                  <a:srgbClr val="000099"/>
                </a:solidFill>
                <a:latin typeface="Times New Roman" pitchFamily="18" charset="0"/>
                <a:cs typeface="Times New Roman" pitchFamily="18" charset="0"/>
              </a:rPr>
              <a:t>Department of buildings and facilities: </a:t>
            </a:r>
            <a:r>
              <a:rPr lang="en-US" altLang="ru-RU" sz="1600" b="1" kern="1200" dirty="0" err="1" smtClean="0">
                <a:solidFill>
                  <a:srgbClr val="000099"/>
                </a:solidFill>
                <a:latin typeface="Times New Roman" pitchFamily="18" charset="0"/>
                <a:cs typeface="Times New Roman" pitchFamily="18" charset="0"/>
              </a:rPr>
              <a:t>levelling</a:t>
            </a:r>
            <a:r>
              <a:rPr lang="en-US" altLang="ru-RU" sz="1600" b="1" kern="1200" dirty="0" smtClean="0">
                <a:solidFill>
                  <a:srgbClr val="000099"/>
                </a:solidFill>
                <a:latin typeface="Times New Roman" pitchFamily="18" charset="0"/>
                <a:cs typeface="Times New Roman" pitchFamily="18" charset="0"/>
              </a:rPr>
              <a:t> instruments, </a:t>
            </a:r>
            <a:r>
              <a:rPr lang="en-US" altLang="ru-RU" sz="1600" b="1" kern="1200" dirty="0" err="1" smtClean="0">
                <a:solidFill>
                  <a:srgbClr val="000099"/>
                </a:solidFill>
                <a:latin typeface="Times New Roman" pitchFamily="18" charset="0"/>
                <a:cs typeface="Times New Roman" pitchFamily="18" charset="0"/>
              </a:rPr>
              <a:t>tacheometers</a:t>
            </a:r>
            <a:r>
              <a:rPr lang="en-US" altLang="ru-RU" sz="1600" b="1" kern="1200" dirty="0" smtClean="0">
                <a:solidFill>
                  <a:srgbClr val="000099"/>
                </a:solidFill>
                <a:latin typeface="Times New Roman" pitchFamily="18" charset="0"/>
                <a:cs typeface="Times New Roman" pitchFamily="18" charset="0"/>
              </a:rPr>
              <a:t>, distance </a:t>
            </a:r>
            <a:r>
              <a:rPr lang="en-US" altLang="ru-RU" sz="1600" b="1" kern="1200" dirty="0" smtClean="0">
                <a:solidFill>
                  <a:srgbClr val="000099"/>
                </a:solidFill>
                <a:latin typeface="Times New Roman" pitchFamily="18" charset="0"/>
                <a:cs typeface="Times New Roman" pitchFamily="18" charset="0"/>
              </a:rPr>
              <a:t>gauges</a:t>
            </a:r>
            <a:r>
              <a:rPr lang="en-US" altLang="ru-RU" sz="1600" b="1" kern="1200" dirty="0" smtClean="0">
                <a:solidFill>
                  <a:srgbClr val="000099"/>
                </a:solidFill>
                <a:latin typeface="Times New Roman" pitchFamily="18" charset="0"/>
                <a:cs typeface="Times New Roman" pitchFamily="18" charset="0"/>
              </a:rPr>
              <a:t>, Plane Laser </a:t>
            </a:r>
            <a:r>
              <a:rPr lang="en-US" altLang="ru-RU" sz="1600" b="1" kern="1200" dirty="0" smtClean="0">
                <a:solidFill>
                  <a:srgbClr val="000099"/>
                </a:solidFill>
                <a:latin typeface="Times New Roman" pitchFamily="18" charset="0"/>
                <a:cs typeface="Times New Roman" pitchFamily="18" charset="0"/>
              </a:rPr>
              <a:t>System, etc.</a:t>
            </a:r>
            <a:endParaRPr lang="ru-RU" sz="1400" dirty="0" smtClean="0">
              <a:latin typeface="Times New Roman" panose="02020603050405020304" pitchFamily="18" charset="0"/>
              <a:cs typeface="Times New Roman" panose="02020603050405020304" pitchFamily="18" charset="0"/>
            </a:endParaRPr>
          </a:p>
          <a:p>
            <a:pPr>
              <a:defRPr/>
            </a:pPr>
            <a:endParaRPr lang="ru-RU" sz="1400" b="1" dirty="0">
              <a:latin typeface="Times New Roman" panose="02020603050405020304" pitchFamily="18" charset="0"/>
              <a:cs typeface="Times New Roman" panose="02020603050405020304" pitchFamily="18" charset="0"/>
            </a:endParaRPr>
          </a:p>
        </p:txBody>
      </p:sp>
      <p:sp>
        <p:nvSpPr>
          <p:cNvPr id="5" name="Заголовок 2"/>
          <p:cNvSpPr txBox="1">
            <a:spLocks/>
          </p:cNvSpPr>
          <p:nvPr/>
        </p:nvSpPr>
        <p:spPr bwMode="auto">
          <a:xfrm>
            <a:off x="1403648" y="764704"/>
            <a:ext cx="5289550" cy="72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altLang="ru-RU" sz="2400" b="0" i="0" u="none" strike="noStrike" kern="1200" cap="none" spc="0" normalizeH="0" baseline="0" noProof="0" dirty="0" smtClean="0">
                <a:ln>
                  <a:noFill/>
                </a:ln>
                <a:solidFill>
                  <a:srgbClr val="006600"/>
                </a:solidFill>
                <a:effectLst>
                  <a:outerShdw blurRad="38100" dist="38100" dir="2700000" algn="tl" rotWithShape="0">
                    <a:srgbClr val="C0C0C0"/>
                  </a:outerShdw>
                </a:effectLst>
                <a:uLnTx/>
                <a:uFillTx/>
                <a:latin typeface="+mj-lt"/>
                <a:ea typeface="+mn-ea"/>
                <a:cs typeface="+mn-cs"/>
              </a:rPr>
              <a:t>4.3 </a:t>
            </a:r>
            <a:r>
              <a:rPr kumimoji="0" lang="en-US" altLang="ru-RU" sz="2400" b="0" i="0" u="none" strike="noStrike" kern="1200" cap="none" spc="0" normalizeH="0" baseline="0" noProof="0" dirty="0" smtClean="0">
                <a:ln>
                  <a:noFill/>
                </a:ln>
                <a:solidFill>
                  <a:srgbClr val="006600"/>
                </a:solidFill>
                <a:effectLst>
                  <a:outerShdw blurRad="38100" dist="38100" dir="2700000" algn="tl" rotWithShape="0">
                    <a:srgbClr val="C0C0C0"/>
                  </a:outerShdw>
                </a:effectLst>
                <a:uLnTx/>
                <a:uFillTx/>
                <a:latin typeface="+mj-lt"/>
                <a:ea typeface="+mn-ea"/>
                <a:cs typeface="+mn-cs"/>
              </a:rPr>
              <a:t>Material and technical facilities (continuation)</a:t>
            </a:r>
            <a:endParaRPr kumimoji="0" lang="ru-RU" altLang="ru-RU" sz="2400" b="0" i="0" u="none" strike="noStrike" kern="1200" cap="none" spc="0" normalizeH="0" baseline="0" noProof="0" dirty="0" smtClean="0">
              <a:ln>
                <a:noFill/>
              </a:ln>
              <a:solidFill>
                <a:srgbClr val="006600"/>
              </a:solidFill>
              <a:effectLst>
                <a:outerShdw blurRad="38100" dist="38100" dir="2700000" algn="tl" rotWithShape="0">
                  <a:srgbClr val="C0C0C0"/>
                </a:outerShdw>
              </a:effectLst>
              <a:uLnTx/>
              <a:uFillTx/>
              <a:latin typeface="+mj-lt"/>
              <a:ea typeface="+mn-ea"/>
              <a:cs typeface="+mn-cs"/>
            </a:endParaRPr>
          </a:p>
        </p:txBody>
      </p:sp>
    </p:spTree>
  </p:cSld>
  <p:clrMapOvr>
    <a:masterClrMapping/>
  </p:clrMapOvr>
  <p:transition>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Номер слайда 1"/>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fld id="{306A8E8A-C801-416D-BB58-44676C53FB5B}" type="slidenum">
              <a:rPr lang="ru-RU" altLang="ru-RU" sz="1200" smtClean="0">
                <a:solidFill>
                  <a:srgbClr val="006600"/>
                </a:solidFill>
              </a:rPr>
              <a:pPr>
                <a:spcBef>
                  <a:spcPct val="0"/>
                </a:spcBef>
                <a:buClrTx/>
                <a:buSzTx/>
                <a:buFontTx/>
                <a:buNone/>
              </a:pPr>
              <a:t>15</a:t>
            </a:fld>
            <a:endParaRPr lang="ru-RU" altLang="ru-RU" sz="1200" dirty="0" smtClean="0">
              <a:solidFill>
                <a:srgbClr val="006600"/>
              </a:solidFill>
            </a:endParaRPr>
          </a:p>
        </p:txBody>
      </p:sp>
      <p:sp>
        <p:nvSpPr>
          <p:cNvPr id="4" name="Текст 3"/>
          <p:cNvSpPr>
            <a:spLocks noGrp="1"/>
          </p:cNvSpPr>
          <p:nvPr>
            <p:ph type="body" idx="4294967295"/>
          </p:nvPr>
        </p:nvSpPr>
        <p:spPr>
          <a:xfrm>
            <a:off x="1403648" y="1628800"/>
            <a:ext cx="7313612" cy="4536504"/>
          </a:xfrm>
        </p:spPr>
        <p:txBody>
          <a:bodyPr/>
          <a:lstStyle/>
          <a:p>
            <a:pPr marL="552450" indent="-552450" eaLnBrk="1" hangingPunct="1">
              <a:buNone/>
              <a:defRPr/>
            </a:pPr>
            <a:r>
              <a:rPr lang="en-US" altLang="ru-RU" sz="2000" b="1" kern="1200" dirty="0" smtClean="0">
                <a:solidFill>
                  <a:srgbClr val="000099"/>
                </a:solidFill>
                <a:latin typeface="Times New Roman" pitchFamily="18" charset="0"/>
                <a:cs typeface="Times New Roman" pitchFamily="18" charset="0"/>
              </a:rPr>
              <a:t>External resources</a:t>
            </a:r>
            <a:r>
              <a:rPr lang="ru-RU" altLang="ru-RU" sz="2000" b="1" kern="1200" dirty="0" smtClean="0">
                <a:solidFill>
                  <a:srgbClr val="000099"/>
                </a:solidFill>
                <a:latin typeface="Times New Roman" pitchFamily="18" charset="0"/>
                <a:cs typeface="Times New Roman" pitchFamily="18" charset="0"/>
              </a:rPr>
              <a:t>:</a:t>
            </a:r>
          </a:p>
          <a:p>
            <a:pPr marL="552450" lvl="1" indent="-284163" eaLnBrk="1" hangingPunct="1">
              <a:buClr>
                <a:schemeClr val="tx2"/>
              </a:buClr>
              <a:buFont typeface="Arial" pitchFamily="34" charset="0"/>
              <a:buChar char="•"/>
              <a:defRPr/>
            </a:pPr>
            <a:r>
              <a:rPr lang="en-US" altLang="ru-RU" sz="2000" b="1" kern="1200" dirty="0" err="1" smtClean="0">
                <a:solidFill>
                  <a:srgbClr val="000099"/>
                </a:solidFill>
                <a:latin typeface="Times New Roman" pitchFamily="18" charset="0"/>
                <a:ea typeface="+mn-ea"/>
                <a:cs typeface="Times New Roman" pitchFamily="18" charset="0"/>
              </a:rPr>
              <a:t>Techexpert</a:t>
            </a:r>
            <a:r>
              <a:rPr lang="en-US" altLang="ru-RU" sz="2000" b="1" kern="1200" dirty="0" smtClean="0">
                <a:solidFill>
                  <a:srgbClr val="000099"/>
                </a:solidFill>
                <a:latin typeface="Times New Roman" pitchFamily="18" charset="0"/>
                <a:ea typeface="+mn-ea"/>
                <a:cs typeface="Times New Roman" pitchFamily="18" charset="0"/>
              </a:rPr>
              <a:t> - Electronic base of technical and regulatory documentation (Sections:</a:t>
            </a:r>
            <a:r>
              <a:rPr lang="ru-RU" altLang="ru-RU" sz="2000" b="1" kern="1200" dirty="0" smtClean="0">
                <a:solidFill>
                  <a:srgbClr val="000099"/>
                </a:solidFill>
                <a:latin typeface="Times New Roman" pitchFamily="18" charset="0"/>
                <a:ea typeface="+mn-ea"/>
                <a:cs typeface="Times New Roman" pitchFamily="18" charset="0"/>
              </a:rPr>
              <a:t> </a:t>
            </a:r>
            <a:r>
              <a:rPr lang="en-US" altLang="ru-RU" sz="2000" b="1" kern="1200" dirty="0" smtClean="0">
                <a:solidFill>
                  <a:srgbClr val="000099"/>
                </a:solidFill>
                <a:latin typeface="Times New Roman" pitchFamily="18" charset="0"/>
                <a:ea typeface="+mn-ea"/>
                <a:cs typeface="Times New Roman" pitchFamily="18" charset="0"/>
              </a:rPr>
              <a:t>Electric power industry, Industrial safety, Labour safety) – technical support, monthly update (network version).</a:t>
            </a:r>
          </a:p>
          <a:p>
            <a:pPr marL="552450" lvl="1" indent="-284163" eaLnBrk="1" hangingPunct="1">
              <a:buClr>
                <a:schemeClr val="tx2"/>
              </a:buClr>
              <a:buFont typeface="Arial" pitchFamily="34" charset="0"/>
              <a:buChar char="•"/>
              <a:defRPr/>
            </a:pPr>
            <a:r>
              <a:rPr lang="en-US" altLang="ru-RU" sz="2000" b="1" kern="1200" dirty="0" smtClean="0">
                <a:solidFill>
                  <a:srgbClr val="000099"/>
                </a:solidFill>
                <a:latin typeface="Times New Roman" pitchFamily="18" charset="0"/>
                <a:ea typeface="+mn-ea"/>
                <a:cs typeface="Times New Roman" pitchFamily="18" charset="0"/>
              </a:rPr>
              <a:t>Consultant Plus - Legal reference system, Prof. version, </a:t>
            </a:r>
            <a:r>
              <a:rPr lang="en-US" altLang="ru-RU" sz="2000" b="1" kern="1200" dirty="0" smtClean="0">
                <a:solidFill>
                  <a:srgbClr val="000099"/>
                </a:solidFill>
                <a:latin typeface="Times New Roman" pitchFamily="18" charset="0"/>
                <a:cs typeface="Times New Roman" pitchFamily="18" charset="0"/>
              </a:rPr>
              <a:t>technical support, daily update (network version).</a:t>
            </a:r>
            <a:r>
              <a:rPr lang="en-US" altLang="ru-RU" sz="2000" b="1" kern="1200" dirty="0" smtClean="0">
                <a:solidFill>
                  <a:srgbClr val="000099"/>
                </a:solidFill>
                <a:latin typeface="Times New Roman" pitchFamily="18" charset="0"/>
                <a:ea typeface="+mn-ea"/>
                <a:cs typeface="Times New Roman" pitchFamily="18" charset="0"/>
              </a:rPr>
              <a:t> </a:t>
            </a:r>
            <a:endParaRPr lang="ru-RU" altLang="ru-RU" sz="2000" b="1" kern="1200" dirty="0" smtClean="0">
              <a:solidFill>
                <a:srgbClr val="000099"/>
              </a:solidFill>
              <a:latin typeface="Times New Roman" pitchFamily="18" charset="0"/>
              <a:ea typeface="+mn-ea"/>
              <a:cs typeface="Times New Roman" pitchFamily="18" charset="0"/>
            </a:endParaRPr>
          </a:p>
          <a:p>
            <a:pPr marL="552450" indent="-552450" eaLnBrk="1" hangingPunct="1">
              <a:buNone/>
              <a:defRPr/>
            </a:pPr>
            <a:r>
              <a:rPr lang="en-US" altLang="ru-RU" sz="2000" b="1" kern="1200" dirty="0" smtClean="0">
                <a:solidFill>
                  <a:srgbClr val="000099"/>
                </a:solidFill>
                <a:latin typeface="Times New Roman" pitchFamily="18" charset="0"/>
                <a:cs typeface="Times New Roman" pitchFamily="18" charset="0"/>
              </a:rPr>
              <a:t>Internal resources</a:t>
            </a:r>
            <a:r>
              <a:rPr lang="ru-RU" altLang="ru-RU" sz="2000" b="1" kern="1200" dirty="0" smtClean="0">
                <a:solidFill>
                  <a:srgbClr val="000099"/>
                </a:solidFill>
                <a:latin typeface="Times New Roman" pitchFamily="18" charset="0"/>
                <a:cs typeface="Times New Roman" pitchFamily="18" charset="0"/>
              </a:rPr>
              <a:t>:</a:t>
            </a:r>
          </a:p>
          <a:p>
            <a:pPr marL="552450" lvl="1" indent="-284163" eaLnBrk="1" hangingPunct="1">
              <a:buClr>
                <a:schemeClr val="tx2"/>
              </a:buClr>
              <a:buFont typeface="Arial" pitchFamily="34" charset="0"/>
              <a:buChar char="•"/>
              <a:defRPr/>
            </a:pPr>
            <a:r>
              <a:rPr lang="en-US" altLang="ru-RU" sz="2000" b="1" kern="1200" dirty="0" smtClean="0">
                <a:solidFill>
                  <a:srgbClr val="000099"/>
                </a:solidFill>
                <a:latin typeface="Times New Roman" pitchFamily="18" charset="0"/>
                <a:ea typeface="+mn-ea"/>
                <a:cs typeface="Times New Roman" pitchFamily="18" charset="0"/>
              </a:rPr>
              <a:t>Company’s technical library and archive</a:t>
            </a:r>
            <a:r>
              <a:rPr lang="ru-RU" altLang="ru-RU" sz="2000" b="1" kern="1200" dirty="0" smtClean="0">
                <a:solidFill>
                  <a:srgbClr val="000099"/>
                </a:solidFill>
                <a:latin typeface="Times New Roman" pitchFamily="18" charset="0"/>
                <a:ea typeface="+mn-ea"/>
                <a:cs typeface="Times New Roman" pitchFamily="18" charset="0"/>
              </a:rPr>
              <a:t>.</a:t>
            </a:r>
          </a:p>
          <a:p>
            <a:pPr marL="552450" lvl="1" indent="-284163" eaLnBrk="1" hangingPunct="1">
              <a:buClr>
                <a:schemeClr val="tx2"/>
              </a:buClr>
              <a:buFont typeface="Arial" pitchFamily="34" charset="0"/>
              <a:buChar char="•"/>
              <a:defRPr/>
            </a:pPr>
            <a:r>
              <a:rPr lang="en-US" altLang="ru-RU" sz="2000" b="1" kern="1200" dirty="0" smtClean="0">
                <a:solidFill>
                  <a:srgbClr val="000099"/>
                </a:solidFill>
                <a:latin typeface="Times New Roman" pitchFamily="18" charset="0"/>
                <a:cs typeface="Times New Roman" pitchFamily="18" charset="0"/>
              </a:rPr>
              <a:t>Company’s  standards and </a:t>
            </a:r>
            <a:r>
              <a:rPr lang="en-US" altLang="ru-RU" sz="2000" b="1" kern="1200" dirty="0" smtClean="0">
                <a:solidFill>
                  <a:srgbClr val="000099"/>
                </a:solidFill>
                <a:latin typeface="Times New Roman" pitchFamily="18" charset="0"/>
                <a:ea typeface="+mn-ea"/>
                <a:cs typeface="Times New Roman" pitchFamily="18" charset="0"/>
              </a:rPr>
              <a:t>procedures.</a:t>
            </a:r>
            <a:r>
              <a:rPr lang="ru-RU" altLang="ru-RU" sz="2000" b="1" kern="1200" dirty="0" smtClean="0">
                <a:solidFill>
                  <a:srgbClr val="000099"/>
                </a:solidFill>
                <a:latin typeface="Times New Roman" pitchFamily="18" charset="0"/>
                <a:ea typeface="+mn-ea"/>
                <a:cs typeface="Times New Roman" pitchFamily="18" charset="0"/>
              </a:rPr>
              <a:t> </a:t>
            </a:r>
          </a:p>
          <a:p>
            <a:pPr eaLnBrk="1" hangingPunct="1">
              <a:buClrTx/>
              <a:buFont typeface="Wingdings" panose="05000000000000000000" pitchFamily="2" charset="2"/>
              <a:buAutoNum type="arabicPeriod"/>
              <a:defRPr/>
            </a:pPr>
            <a:endParaRPr lang="ru-RU" sz="1800" dirty="0" smtClean="0">
              <a:latin typeface="Times New Roman" panose="02020603050405020304" pitchFamily="18" charset="0"/>
              <a:cs typeface="Times New Roman" panose="02020603050405020304" pitchFamily="18" charset="0"/>
            </a:endParaRPr>
          </a:p>
          <a:p>
            <a:pPr marL="0" indent="0" eaLnBrk="1" hangingPunct="1">
              <a:buClrTx/>
              <a:buFont typeface="Wingdings" panose="05000000000000000000" pitchFamily="2" charset="2"/>
              <a:buNone/>
              <a:defRPr/>
            </a:pPr>
            <a:endParaRPr lang="ru-RU" sz="1800" dirty="0" smtClean="0">
              <a:latin typeface="Times New Roman" panose="02020603050405020304" pitchFamily="18" charset="0"/>
              <a:cs typeface="Times New Roman" panose="02020603050405020304" pitchFamily="18" charset="0"/>
            </a:endParaRPr>
          </a:p>
        </p:txBody>
      </p:sp>
      <p:sp>
        <p:nvSpPr>
          <p:cNvPr id="5" name="Заголовок 2"/>
          <p:cNvSpPr txBox="1">
            <a:spLocks/>
          </p:cNvSpPr>
          <p:nvPr/>
        </p:nvSpPr>
        <p:spPr bwMode="auto">
          <a:xfrm>
            <a:off x="1403648" y="764704"/>
            <a:ext cx="5289550" cy="72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altLang="ru-RU" sz="2400" b="0" i="0" u="none" strike="noStrike" kern="1200" cap="none" spc="0" normalizeH="0" baseline="0" noProof="0" dirty="0" smtClean="0">
                <a:ln>
                  <a:noFill/>
                </a:ln>
                <a:solidFill>
                  <a:srgbClr val="006600"/>
                </a:solidFill>
                <a:effectLst>
                  <a:outerShdw blurRad="38100" dist="38100" dir="2700000" algn="tl" rotWithShape="0">
                    <a:srgbClr val="C0C0C0"/>
                  </a:outerShdw>
                </a:effectLst>
                <a:uLnTx/>
                <a:uFillTx/>
                <a:latin typeface="+mj-lt"/>
                <a:ea typeface="+mn-ea"/>
                <a:cs typeface="+mn-cs"/>
              </a:rPr>
              <a:t>4.</a:t>
            </a:r>
            <a:r>
              <a:rPr kumimoji="0" lang="en-US" altLang="ru-RU" sz="2400" b="0" i="0" u="none" strike="noStrike" kern="1200" cap="none" spc="0" normalizeH="0" baseline="0" noProof="0" dirty="0" smtClean="0">
                <a:ln>
                  <a:noFill/>
                </a:ln>
                <a:solidFill>
                  <a:srgbClr val="006600"/>
                </a:solidFill>
                <a:effectLst>
                  <a:outerShdw blurRad="38100" dist="38100" dir="2700000" algn="tl" rotWithShape="0">
                    <a:srgbClr val="C0C0C0"/>
                  </a:outerShdw>
                </a:effectLst>
                <a:uLnTx/>
                <a:uFillTx/>
                <a:latin typeface="+mj-lt"/>
                <a:ea typeface="+mn-ea"/>
                <a:cs typeface="+mn-cs"/>
              </a:rPr>
              <a:t>4</a:t>
            </a:r>
            <a:r>
              <a:rPr kumimoji="0" lang="ru-RU" altLang="ru-RU" sz="2400" b="0" i="0" u="none" strike="noStrike" kern="1200" cap="none" spc="0" normalizeH="0" baseline="0" noProof="0" dirty="0" smtClean="0">
                <a:ln>
                  <a:noFill/>
                </a:ln>
                <a:solidFill>
                  <a:srgbClr val="006600"/>
                </a:solidFill>
                <a:effectLst>
                  <a:outerShdw blurRad="38100" dist="38100" dir="2700000" algn="tl" rotWithShape="0">
                    <a:srgbClr val="C0C0C0"/>
                  </a:outerShdw>
                </a:effectLst>
                <a:uLnTx/>
                <a:uFillTx/>
                <a:latin typeface="+mj-lt"/>
                <a:ea typeface="+mn-ea"/>
                <a:cs typeface="+mn-cs"/>
              </a:rPr>
              <a:t> </a:t>
            </a:r>
            <a:r>
              <a:rPr kumimoji="0" lang="en-US" altLang="ru-RU" sz="2400" b="0" i="0" u="none" strike="noStrike" kern="1200" cap="none" spc="0" normalizeH="0" baseline="0" noProof="0" dirty="0" smtClean="0">
                <a:ln>
                  <a:noFill/>
                </a:ln>
                <a:solidFill>
                  <a:srgbClr val="006600"/>
                </a:solidFill>
                <a:effectLst>
                  <a:outerShdw blurRad="38100" dist="38100" dir="2700000" algn="tl" rotWithShape="0">
                    <a:srgbClr val="C0C0C0"/>
                  </a:outerShdw>
                </a:effectLst>
                <a:uLnTx/>
                <a:uFillTx/>
                <a:latin typeface="+mj-lt"/>
                <a:ea typeface="+mn-ea"/>
                <a:cs typeface="+mn-cs"/>
              </a:rPr>
              <a:t>Information support</a:t>
            </a:r>
            <a:endParaRPr kumimoji="0" lang="ru-RU" altLang="ru-RU" sz="2400" b="0" i="0" u="none" strike="noStrike" kern="1200" cap="none" spc="0" normalizeH="0" baseline="0" noProof="0" dirty="0" smtClean="0">
              <a:ln>
                <a:noFill/>
              </a:ln>
              <a:solidFill>
                <a:srgbClr val="006600"/>
              </a:solidFill>
              <a:effectLst>
                <a:outerShdw blurRad="38100" dist="38100" dir="2700000" algn="tl" rotWithShape="0">
                  <a:srgbClr val="C0C0C0"/>
                </a:outerShdw>
              </a:effectLst>
              <a:uLnTx/>
              <a:uFillTx/>
              <a:latin typeface="+mj-lt"/>
              <a:ea typeface="+mn-ea"/>
              <a:cs typeface="+mn-cs"/>
            </a:endParaRPr>
          </a:p>
        </p:txBody>
      </p:sp>
    </p:spTree>
  </p:cSld>
  <p:clrMapOvr>
    <a:overrideClrMapping bg1="lt1" tx1="dk1" bg2="lt2" tx2="dk2" accent1="accent1" accent2="accent2" accent3="accent3" accent4="accent4" accent5="accent5" accent6="accent6" hlink="hlink" folHlink="folHlink"/>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BD4031B8-F38F-4524-ACF0-AA147F676115}" type="slidenum">
              <a:rPr lang="ru-RU" altLang="ru-RU" smtClean="0"/>
              <a:pPr>
                <a:defRPr/>
              </a:pPr>
              <a:t>16</a:t>
            </a:fld>
            <a:endParaRPr lang="ru-RU" altLang="ru-RU" dirty="0"/>
          </a:p>
        </p:txBody>
      </p:sp>
      <p:sp>
        <p:nvSpPr>
          <p:cNvPr id="4" name="Прямоугольник 3"/>
          <p:cNvSpPr/>
          <p:nvPr/>
        </p:nvSpPr>
        <p:spPr>
          <a:xfrm rot="10800000" flipV="1">
            <a:off x="1403648" y="893871"/>
            <a:ext cx="5500726" cy="461665"/>
          </a:xfrm>
          <a:prstGeom prst="rect">
            <a:avLst/>
          </a:prstGeom>
        </p:spPr>
        <p:txBody>
          <a:bodyPr wrap="square" anchor="ctr">
            <a:spAutoFit/>
          </a:bodyPr>
          <a:lstStyle/>
          <a:p>
            <a:pPr>
              <a:defRPr/>
            </a:pPr>
            <a:r>
              <a:rPr lang="ru-RU" altLang="ru-RU" sz="2400" dirty="0" smtClean="0">
                <a:solidFill>
                  <a:srgbClr val="006600"/>
                </a:solidFill>
                <a:effectLst>
                  <a:outerShdw blurRad="38100" dist="38100" dir="2700000" algn="tl" rotWithShape="0">
                    <a:srgbClr val="C0C0C0"/>
                  </a:outerShdw>
                </a:effectLst>
                <a:latin typeface="+mj-lt"/>
              </a:rPr>
              <a:t>4.5 </a:t>
            </a:r>
            <a:r>
              <a:rPr lang="en-US" altLang="ru-RU" sz="2400" dirty="0" smtClean="0">
                <a:solidFill>
                  <a:srgbClr val="006600"/>
                </a:solidFill>
                <a:effectLst>
                  <a:outerShdw blurRad="38100" dist="38100" dir="2700000" algn="tl" rotWithShape="0">
                    <a:srgbClr val="C0C0C0"/>
                  </a:outerShdw>
                </a:effectLst>
                <a:latin typeface="+mj-lt"/>
              </a:rPr>
              <a:t>Gathered experience</a:t>
            </a:r>
            <a:endParaRPr lang="ru-RU" altLang="ru-RU" sz="2400" dirty="0">
              <a:solidFill>
                <a:srgbClr val="006600"/>
              </a:solidFill>
              <a:effectLst>
                <a:outerShdw blurRad="38100" dist="38100" dir="2700000" algn="tl" rotWithShape="0">
                  <a:srgbClr val="C0C0C0"/>
                </a:outerShdw>
              </a:effectLst>
              <a:latin typeface="+mj-lt"/>
            </a:endParaRPr>
          </a:p>
        </p:txBody>
      </p:sp>
      <p:graphicFrame>
        <p:nvGraphicFramePr>
          <p:cNvPr id="5" name="Таблица 4"/>
          <p:cNvGraphicFramePr>
            <a:graphicFrameLocks noGrp="1"/>
          </p:cNvGraphicFramePr>
          <p:nvPr/>
        </p:nvGraphicFramePr>
        <p:xfrm>
          <a:off x="1403648" y="1556792"/>
          <a:ext cx="7200800" cy="4571608"/>
        </p:xfrm>
        <a:graphic>
          <a:graphicData uri="http://schemas.openxmlformats.org/drawingml/2006/table">
            <a:tbl>
              <a:tblPr firstRow="1" bandRow="1">
                <a:tableStyleId>{F5AB1C69-6EDB-4FF4-983F-18BD219EF322}</a:tableStyleId>
              </a:tblPr>
              <a:tblGrid>
                <a:gridCol w="1210223"/>
                <a:gridCol w="5990577"/>
              </a:tblGrid>
              <a:tr h="792088">
                <a:tc gridSpan="2">
                  <a:txBody>
                    <a:bodyPr/>
                    <a:lstStyle/>
                    <a:p>
                      <a:pPr marL="0" indent="0" eaLnBrk="1" hangingPunct="1">
                        <a:buFont typeface="Wingdings" pitchFamily="2" charset="2"/>
                        <a:buNone/>
                      </a:pPr>
                      <a:r>
                        <a:rPr lang="en-US" sz="1500" b="1" kern="1200" dirty="0" smtClean="0">
                          <a:solidFill>
                            <a:srgbClr val="000099"/>
                          </a:solidFill>
                          <a:latin typeface="Times New Roman" pitchFamily="18" charset="0"/>
                          <a:ea typeface="+mn-ea"/>
                          <a:cs typeface="+mn-cs"/>
                        </a:rPr>
                        <a:t>The list of major works performed over the past five years</a:t>
                      </a:r>
                      <a:r>
                        <a:rPr lang="ru-RU" sz="1500" b="1" kern="1200" baseline="0" dirty="0" smtClean="0">
                          <a:solidFill>
                            <a:srgbClr val="000099"/>
                          </a:solidFill>
                          <a:latin typeface="Times New Roman" pitchFamily="18" charset="0"/>
                          <a:ea typeface="+mn-ea"/>
                          <a:cs typeface="+mn-cs"/>
                        </a:rPr>
                        <a:t> </a:t>
                      </a:r>
                      <a:r>
                        <a:rPr lang="en-US" sz="1500" b="1" kern="1200" baseline="0" dirty="0" smtClean="0">
                          <a:solidFill>
                            <a:srgbClr val="000099"/>
                          </a:solidFill>
                          <a:latin typeface="Times New Roman" pitchFamily="18" charset="0"/>
                          <a:ea typeface="+mn-ea"/>
                          <a:cs typeface="+mn-cs"/>
                        </a:rPr>
                        <a:t>as the Head commissioning company including the full complex of commissioning works and putting equipment into operation:</a:t>
                      </a:r>
                    </a:p>
                  </a:txBody>
                  <a:tcPr/>
                </a:tc>
                <a:tc hMerge="1">
                  <a:txBody>
                    <a:bodyPr/>
                    <a:lstStyle/>
                    <a:p>
                      <a:pPr marL="0" indent="0" eaLnBrk="1" hangingPunct="1">
                        <a:buFont typeface="Wingdings" pitchFamily="2" charset="2"/>
                        <a:buNone/>
                      </a:pPr>
                      <a:endParaRPr lang="ru-RU" b="1" dirty="0" smtClean="0">
                        <a:solidFill>
                          <a:srgbClr val="000099"/>
                        </a:solidFill>
                        <a:latin typeface="Times New Roman" pitchFamily="18" charset="0"/>
                      </a:endParaRPr>
                    </a:p>
                  </a:txBody>
                  <a:tcPr/>
                </a:tc>
              </a:tr>
              <a:tr h="269689">
                <a:tc>
                  <a:txBody>
                    <a:bodyPr/>
                    <a:lstStyle/>
                    <a:p>
                      <a:pPr algn="r"/>
                      <a:r>
                        <a:rPr lang="ru-RU" sz="1400" b="1" kern="1200" dirty="0" smtClean="0">
                          <a:solidFill>
                            <a:srgbClr val="000099"/>
                          </a:solidFill>
                          <a:latin typeface="Times New Roman" pitchFamily="18" charset="0"/>
                          <a:ea typeface="+mn-ea"/>
                          <a:cs typeface="+mn-cs"/>
                        </a:rPr>
                        <a:t>2015 -</a:t>
                      </a:r>
                      <a:r>
                        <a:rPr lang="ru-RU" sz="1400" b="1" kern="1200" baseline="0" dirty="0" smtClean="0">
                          <a:solidFill>
                            <a:srgbClr val="000099"/>
                          </a:solidFill>
                          <a:latin typeface="Times New Roman" pitchFamily="18" charset="0"/>
                          <a:ea typeface="+mn-ea"/>
                          <a:cs typeface="+mn-cs"/>
                        </a:rPr>
                        <a:t> </a:t>
                      </a:r>
                      <a:r>
                        <a:rPr lang="ru-RU" sz="1400" b="1" kern="1200" dirty="0" smtClean="0">
                          <a:solidFill>
                            <a:srgbClr val="000099"/>
                          </a:solidFill>
                          <a:latin typeface="Times New Roman" pitchFamily="18" charset="0"/>
                          <a:ea typeface="+mn-ea"/>
                          <a:cs typeface="+mn-cs"/>
                        </a:rPr>
                        <a:t>2016</a:t>
                      </a:r>
                    </a:p>
                  </a:txBody>
                  <a:tcPr/>
                </a:tc>
                <a:tc>
                  <a:txBody>
                    <a:bodyPr/>
                    <a:lstStyle/>
                    <a:p>
                      <a:pPr marL="0" marR="0" indent="268288" algn="l" defTabSz="914400" rtl="0" eaLnBrk="1" fontAlgn="auto" latinLnBrk="0" hangingPunct="1">
                        <a:lnSpc>
                          <a:spcPct val="100000"/>
                        </a:lnSpc>
                        <a:spcBef>
                          <a:spcPts val="0"/>
                        </a:spcBef>
                        <a:spcAft>
                          <a:spcPts val="0"/>
                        </a:spcAft>
                        <a:buClrTx/>
                        <a:buSzTx/>
                        <a:buFont typeface="Symbol" pitchFamily="18" charset="2"/>
                        <a:buChar char="-"/>
                        <a:tabLst/>
                        <a:defRPr/>
                      </a:pPr>
                      <a:r>
                        <a:rPr lang="en-US" sz="1400" b="1" kern="1200" dirty="0" err="1" smtClean="0">
                          <a:solidFill>
                            <a:srgbClr val="000099"/>
                          </a:solidFill>
                          <a:latin typeface="Times New Roman" pitchFamily="18" charset="0"/>
                          <a:ea typeface="+mn-ea"/>
                          <a:cs typeface="+mn-cs"/>
                        </a:rPr>
                        <a:t>Nizhneturiskaya</a:t>
                      </a:r>
                      <a:r>
                        <a:rPr lang="en-US" sz="1400" b="1" kern="1200" baseline="0" dirty="0" smtClean="0">
                          <a:solidFill>
                            <a:srgbClr val="000099"/>
                          </a:solidFill>
                          <a:latin typeface="Times New Roman" pitchFamily="18" charset="0"/>
                          <a:ea typeface="+mn-ea"/>
                          <a:cs typeface="+mn-cs"/>
                        </a:rPr>
                        <a:t> SD</a:t>
                      </a:r>
                      <a:r>
                        <a:rPr lang="en-US" sz="1400" b="1" kern="1200" dirty="0" smtClean="0">
                          <a:solidFill>
                            <a:srgbClr val="000099"/>
                          </a:solidFill>
                          <a:latin typeface="Times New Roman" pitchFamily="18" charset="0"/>
                          <a:ea typeface="+mn-ea"/>
                          <a:cs typeface="+mn-cs"/>
                        </a:rPr>
                        <a:t>PP </a:t>
                      </a:r>
                      <a:r>
                        <a:rPr lang="ru-RU" sz="1400" b="1" kern="1200" dirty="0" smtClean="0">
                          <a:solidFill>
                            <a:srgbClr val="000099"/>
                          </a:solidFill>
                          <a:latin typeface="Times New Roman" pitchFamily="18" charset="0"/>
                          <a:ea typeface="+mn-ea"/>
                          <a:cs typeface="+mn-cs"/>
                        </a:rPr>
                        <a:t>(</a:t>
                      </a:r>
                      <a:r>
                        <a:rPr lang="en-US" sz="1400" b="1" kern="1200" dirty="0" smtClean="0">
                          <a:solidFill>
                            <a:srgbClr val="000099"/>
                          </a:solidFill>
                          <a:latin typeface="Times New Roman" pitchFamily="18" charset="0"/>
                          <a:ea typeface="+mn-ea"/>
                          <a:cs typeface="+mn-cs"/>
                        </a:rPr>
                        <a:t>two units CCPP</a:t>
                      </a:r>
                      <a:r>
                        <a:rPr lang="ru-RU" sz="1400" b="1" kern="1200" dirty="0" smtClean="0">
                          <a:solidFill>
                            <a:srgbClr val="000099"/>
                          </a:solidFill>
                          <a:latin typeface="Times New Roman" pitchFamily="18" charset="0"/>
                          <a:ea typeface="+mn-ea"/>
                          <a:cs typeface="+mn-cs"/>
                        </a:rPr>
                        <a:t>-230); </a:t>
                      </a:r>
                    </a:p>
                  </a:txBody>
                  <a:tcPr/>
                </a:tc>
              </a:tr>
              <a:tr h="269689">
                <a:tc>
                  <a:txBody>
                    <a:bodyPr/>
                    <a:lstStyle/>
                    <a:p>
                      <a:pPr algn="r"/>
                      <a:r>
                        <a:rPr lang="ru-RU" sz="1400" b="1" kern="1200" dirty="0" smtClean="0">
                          <a:solidFill>
                            <a:srgbClr val="000099"/>
                          </a:solidFill>
                          <a:latin typeface="Times New Roman" pitchFamily="18" charset="0"/>
                          <a:ea typeface="+mn-ea"/>
                          <a:cs typeface="+mn-cs"/>
                        </a:rPr>
                        <a:t>2016 - 2017</a:t>
                      </a:r>
                    </a:p>
                  </a:txBody>
                  <a:tcPr/>
                </a:tc>
                <a:tc>
                  <a:txBody>
                    <a:bodyPr/>
                    <a:lstStyle/>
                    <a:p>
                      <a:pPr marL="0" marR="0" indent="268288" algn="l" defTabSz="914400" rtl="0" eaLnBrk="1" fontAlgn="auto" latinLnBrk="0" hangingPunct="1">
                        <a:lnSpc>
                          <a:spcPct val="100000"/>
                        </a:lnSpc>
                        <a:spcBef>
                          <a:spcPts val="0"/>
                        </a:spcBef>
                        <a:spcAft>
                          <a:spcPts val="0"/>
                        </a:spcAft>
                        <a:buClrTx/>
                        <a:buSzTx/>
                        <a:buFont typeface="Symbol" pitchFamily="18" charset="2"/>
                        <a:buChar char="-"/>
                        <a:tabLst/>
                        <a:defRPr/>
                      </a:pPr>
                      <a:r>
                        <a:rPr lang="en-US" sz="1400" b="1" kern="1200" dirty="0" err="1" smtClean="0">
                          <a:solidFill>
                            <a:srgbClr val="000099"/>
                          </a:solidFill>
                          <a:latin typeface="Times New Roman" pitchFamily="18" charset="0"/>
                          <a:ea typeface="+mn-ea"/>
                          <a:cs typeface="+mn-cs"/>
                        </a:rPr>
                        <a:t>Kazanskaya</a:t>
                      </a:r>
                      <a:r>
                        <a:rPr lang="en-US" sz="1400" b="1" kern="1200" baseline="0" dirty="0" smtClean="0">
                          <a:solidFill>
                            <a:srgbClr val="000099"/>
                          </a:solidFill>
                          <a:latin typeface="Times New Roman" pitchFamily="18" charset="0"/>
                          <a:ea typeface="+mn-ea"/>
                          <a:cs typeface="+mn-cs"/>
                        </a:rPr>
                        <a:t> CHPP </a:t>
                      </a:r>
                      <a:r>
                        <a:rPr lang="ru-RU" sz="1400" b="1" kern="1200" dirty="0" smtClean="0">
                          <a:solidFill>
                            <a:srgbClr val="000099"/>
                          </a:solidFill>
                          <a:latin typeface="Times New Roman" pitchFamily="18" charset="0"/>
                          <a:ea typeface="+mn-ea"/>
                          <a:cs typeface="+mn-cs"/>
                        </a:rPr>
                        <a:t>3 (</a:t>
                      </a:r>
                      <a:r>
                        <a:rPr lang="en-US" sz="1400" b="1" kern="1200" dirty="0" smtClean="0">
                          <a:solidFill>
                            <a:srgbClr val="000099"/>
                          </a:solidFill>
                          <a:latin typeface="Times New Roman" pitchFamily="18" charset="0"/>
                          <a:ea typeface="+mn-ea"/>
                          <a:cs typeface="+mn-cs"/>
                        </a:rPr>
                        <a:t>GTU</a:t>
                      </a:r>
                      <a:r>
                        <a:rPr lang="ru-RU" sz="1400" b="1" kern="1200" dirty="0" smtClean="0">
                          <a:solidFill>
                            <a:srgbClr val="000099"/>
                          </a:solidFill>
                          <a:latin typeface="Times New Roman" pitchFamily="18" charset="0"/>
                          <a:ea typeface="+mn-ea"/>
                          <a:cs typeface="+mn-cs"/>
                        </a:rPr>
                        <a:t> </a:t>
                      </a:r>
                      <a:r>
                        <a:rPr lang="en-US" sz="1400" b="1" kern="1200" dirty="0" smtClean="0">
                          <a:solidFill>
                            <a:srgbClr val="000099"/>
                          </a:solidFill>
                          <a:latin typeface="Times New Roman" pitchFamily="18" charset="0"/>
                          <a:ea typeface="+mn-ea"/>
                          <a:cs typeface="+mn-cs"/>
                        </a:rPr>
                        <a:t>GE</a:t>
                      </a:r>
                      <a:r>
                        <a:rPr lang="ru-RU" sz="1400" b="1" kern="1200" dirty="0" smtClean="0">
                          <a:solidFill>
                            <a:srgbClr val="000099"/>
                          </a:solidFill>
                          <a:latin typeface="Times New Roman" pitchFamily="18" charset="0"/>
                          <a:ea typeface="+mn-ea"/>
                          <a:cs typeface="+mn-cs"/>
                        </a:rPr>
                        <a:t> 389 </a:t>
                      </a:r>
                      <a:r>
                        <a:rPr lang="en-US" sz="1400" b="1" kern="1200" dirty="0" smtClean="0">
                          <a:solidFill>
                            <a:srgbClr val="000099"/>
                          </a:solidFill>
                          <a:latin typeface="Times New Roman" pitchFamily="18" charset="0"/>
                          <a:ea typeface="+mn-ea"/>
                          <a:cs typeface="+mn-cs"/>
                        </a:rPr>
                        <a:t>MW</a:t>
                      </a:r>
                      <a:r>
                        <a:rPr lang="ru-RU" sz="1400" b="1" kern="1200" dirty="0" smtClean="0">
                          <a:solidFill>
                            <a:srgbClr val="000099"/>
                          </a:solidFill>
                          <a:latin typeface="Times New Roman" pitchFamily="18" charset="0"/>
                          <a:ea typeface="+mn-ea"/>
                          <a:cs typeface="+mn-cs"/>
                        </a:rPr>
                        <a:t>); </a:t>
                      </a:r>
                    </a:p>
                  </a:txBody>
                  <a:tcPr/>
                </a:tc>
              </a:tr>
              <a:tr h="269689">
                <a:tc>
                  <a:txBody>
                    <a:bodyPr/>
                    <a:lstStyle/>
                    <a:p>
                      <a:pPr marL="0" algn="r" defTabSz="914400" rtl="0" eaLnBrk="1" latinLnBrk="0" hangingPunct="1"/>
                      <a:r>
                        <a:rPr lang="ru-RU" sz="1400" b="1" kern="1200" dirty="0" smtClean="0">
                          <a:solidFill>
                            <a:srgbClr val="000099"/>
                          </a:solidFill>
                          <a:latin typeface="Times New Roman" pitchFamily="18" charset="0"/>
                          <a:ea typeface="+mn-ea"/>
                          <a:cs typeface="+mn-cs"/>
                        </a:rPr>
                        <a:t>2016 - 2019</a:t>
                      </a:r>
                    </a:p>
                  </a:txBody>
                  <a:tcPr/>
                </a:tc>
                <a:tc>
                  <a:txBody>
                    <a:bodyPr/>
                    <a:lstStyle/>
                    <a:p>
                      <a:pPr marL="0" marR="0" indent="268288" algn="l" defTabSz="914400" rtl="0" eaLnBrk="1" fontAlgn="auto" latinLnBrk="0" hangingPunct="1">
                        <a:lnSpc>
                          <a:spcPct val="100000"/>
                        </a:lnSpc>
                        <a:spcBef>
                          <a:spcPts val="0"/>
                        </a:spcBef>
                        <a:spcAft>
                          <a:spcPts val="0"/>
                        </a:spcAft>
                        <a:buClrTx/>
                        <a:buSzTx/>
                        <a:buFont typeface="Symbol" pitchFamily="18" charset="2"/>
                        <a:buChar char="-"/>
                        <a:tabLst/>
                        <a:defRPr/>
                      </a:pPr>
                      <a:r>
                        <a:rPr lang="en-US" sz="1400" b="1" kern="1200" dirty="0" err="1" smtClean="0">
                          <a:solidFill>
                            <a:srgbClr val="000099"/>
                          </a:solidFill>
                          <a:latin typeface="Times New Roman" pitchFamily="18" charset="0"/>
                          <a:ea typeface="+mn-ea"/>
                          <a:cs typeface="+mn-cs"/>
                        </a:rPr>
                        <a:t>Sakhalinskaya</a:t>
                      </a:r>
                      <a:r>
                        <a:rPr lang="en-US" sz="1400" b="1" kern="1200" dirty="0" smtClean="0">
                          <a:solidFill>
                            <a:srgbClr val="000099"/>
                          </a:solidFill>
                          <a:latin typeface="Times New Roman" pitchFamily="18" charset="0"/>
                          <a:ea typeface="+mn-ea"/>
                          <a:cs typeface="+mn-cs"/>
                        </a:rPr>
                        <a:t> </a:t>
                      </a:r>
                      <a:r>
                        <a:rPr lang="en-US" sz="1400" b="1" kern="1200" baseline="0" dirty="0" smtClean="0">
                          <a:solidFill>
                            <a:srgbClr val="000099"/>
                          </a:solidFill>
                          <a:latin typeface="Times New Roman" pitchFamily="18" charset="0"/>
                          <a:ea typeface="+mn-ea"/>
                          <a:cs typeface="+mn-cs"/>
                        </a:rPr>
                        <a:t>SD</a:t>
                      </a:r>
                      <a:r>
                        <a:rPr lang="en-US" sz="1400" b="1" kern="1200" dirty="0" smtClean="0">
                          <a:solidFill>
                            <a:srgbClr val="000099"/>
                          </a:solidFill>
                          <a:latin typeface="Times New Roman" pitchFamily="18" charset="0"/>
                          <a:ea typeface="+mn-ea"/>
                          <a:cs typeface="+mn-cs"/>
                        </a:rPr>
                        <a:t>PP </a:t>
                      </a:r>
                      <a:r>
                        <a:rPr lang="ru-RU" sz="1400" b="1" kern="1200" dirty="0" smtClean="0">
                          <a:solidFill>
                            <a:srgbClr val="000099"/>
                          </a:solidFill>
                          <a:latin typeface="Times New Roman" pitchFamily="18" charset="0"/>
                          <a:ea typeface="+mn-ea"/>
                          <a:cs typeface="+mn-cs"/>
                        </a:rPr>
                        <a:t>-2 (</a:t>
                      </a:r>
                      <a:r>
                        <a:rPr lang="en-US" sz="1400" b="1" kern="1200" dirty="0" smtClean="0">
                          <a:solidFill>
                            <a:srgbClr val="000099"/>
                          </a:solidFill>
                          <a:latin typeface="Times New Roman" pitchFamily="18" charset="0"/>
                          <a:ea typeface="+mn-ea"/>
                          <a:cs typeface="+mn-cs"/>
                        </a:rPr>
                        <a:t>two units STP-</a:t>
                      </a:r>
                      <a:r>
                        <a:rPr lang="ru-RU" sz="1400" b="1" kern="1200" dirty="0" smtClean="0">
                          <a:solidFill>
                            <a:srgbClr val="000099"/>
                          </a:solidFill>
                          <a:latin typeface="Times New Roman" pitchFamily="18" charset="0"/>
                          <a:ea typeface="+mn-ea"/>
                          <a:cs typeface="+mn-cs"/>
                        </a:rPr>
                        <a:t>60); </a:t>
                      </a:r>
                    </a:p>
                  </a:txBody>
                  <a:tcPr>
                    <a:lnB w="12700" cmpd="sng">
                      <a:noFill/>
                    </a:lnB>
                  </a:tcPr>
                </a:tc>
              </a:tr>
              <a:tr h="292576">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400" b="1" kern="1200" dirty="0" smtClean="0">
                          <a:solidFill>
                            <a:srgbClr val="000099"/>
                          </a:solidFill>
                          <a:latin typeface="Times New Roman" pitchFamily="18" charset="0"/>
                          <a:ea typeface="+mn-ea"/>
                          <a:cs typeface="+mn-cs"/>
                        </a:rPr>
                        <a:t>2018 - 2019</a:t>
                      </a:r>
                    </a:p>
                  </a:txBody>
                  <a:tcPr>
                    <a:lnR w="12700" cmpd="sng">
                      <a:noFill/>
                    </a:lnR>
                  </a:tcPr>
                </a:tc>
                <a:tc>
                  <a:txBody>
                    <a:bodyPr/>
                    <a:lstStyle/>
                    <a:p>
                      <a:pPr marL="268288" marR="0" indent="-268288" algn="l" defTabSz="914400" rtl="0" eaLnBrk="1" fontAlgn="auto" latinLnBrk="0" hangingPunct="1">
                        <a:lnSpc>
                          <a:spcPct val="100000"/>
                        </a:lnSpc>
                        <a:spcBef>
                          <a:spcPts val="0"/>
                        </a:spcBef>
                        <a:spcAft>
                          <a:spcPts val="0"/>
                        </a:spcAft>
                        <a:buClrTx/>
                        <a:buSzTx/>
                        <a:buFont typeface="Symbol" pitchFamily="18" charset="2"/>
                        <a:buChar char="-"/>
                        <a:tabLst/>
                        <a:defRPr/>
                      </a:pPr>
                      <a:r>
                        <a:rPr lang="en-US" sz="1400" b="1" kern="1200" dirty="0" err="1" smtClean="0">
                          <a:solidFill>
                            <a:srgbClr val="000099"/>
                          </a:solidFill>
                          <a:latin typeface="Times New Roman" pitchFamily="18" charset="0"/>
                          <a:ea typeface="+mn-ea"/>
                          <a:cs typeface="+mn-cs"/>
                        </a:rPr>
                        <a:t>Aksu</a:t>
                      </a:r>
                      <a:r>
                        <a:rPr lang="en-US" sz="1400" b="1" kern="1200" baseline="0" dirty="0" smtClean="0">
                          <a:solidFill>
                            <a:srgbClr val="000099"/>
                          </a:solidFill>
                          <a:latin typeface="Times New Roman" pitchFamily="18" charset="0"/>
                          <a:ea typeface="+mn-ea"/>
                          <a:cs typeface="+mn-cs"/>
                        </a:rPr>
                        <a:t> TPP</a:t>
                      </a:r>
                      <a:r>
                        <a:rPr lang="ru-RU" sz="1400" b="1" kern="1200" dirty="0" smtClean="0">
                          <a:solidFill>
                            <a:srgbClr val="000099"/>
                          </a:solidFill>
                          <a:latin typeface="Times New Roman" pitchFamily="18" charset="0"/>
                          <a:ea typeface="+mn-ea"/>
                          <a:cs typeface="+mn-cs"/>
                        </a:rPr>
                        <a:t>  (</a:t>
                      </a:r>
                      <a:r>
                        <a:rPr lang="en-US" sz="1400" b="1" kern="1200" dirty="0" smtClean="0">
                          <a:solidFill>
                            <a:srgbClr val="000099"/>
                          </a:solidFill>
                          <a:latin typeface="Times New Roman" pitchFamily="18" charset="0"/>
                          <a:ea typeface="+mn-ea"/>
                          <a:cs typeface="+mn-cs"/>
                        </a:rPr>
                        <a:t>Republic of Kazakhstan</a:t>
                      </a:r>
                      <a:r>
                        <a:rPr lang="ru-RU" sz="1400" b="1" kern="1200" dirty="0" smtClean="0">
                          <a:solidFill>
                            <a:srgbClr val="000099"/>
                          </a:solidFill>
                          <a:latin typeface="Times New Roman" pitchFamily="18" charset="0"/>
                          <a:ea typeface="+mn-ea"/>
                          <a:cs typeface="+mn-cs"/>
                        </a:rPr>
                        <a:t>, 300 </a:t>
                      </a:r>
                      <a:r>
                        <a:rPr lang="en-US" sz="1400" b="1" kern="1200" dirty="0" smtClean="0">
                          <a:solidFill>
                            <a:srgbClr val="000099"/>
                          </a:solidFill>
                          <a:latin typeface="Times New Roman" pitchFamily="18" charset="0"/>
                          <a:ea typeface="+mn-ea"/>
                          <a:cs typeface="+mn-cs"/>
                        </a:rPr>
                        <a:t>MW</a:t>
                      </a:r>
                      <a:r>
                        <a:rPr lang="ru-RU" sz="1400" b="1" kern="1200" dirty="0" smtClean="0">
                          <a:solidFill>
                            <a:srgbClr val="000099"/>
                          </a:solidFill>
                          <a:latin typeface="Times New Roman" pitchFamily="18" charset="0"/>
                          <a:ea typeface="+mn-ea"/>
                          <a:cs typeface="+mn-cs"/>
                        </a:rPr>
                        <a:t> </a:t>
                      </a:r>
                      <a:r>
                        <a:rPr lang="en-US" sz="1400" b="1" kern="1200" dirty="0" smtClean="0">
                          <a:solidFill>
                            <a:srgbClr val="000099"/>
                          </a:solidFill>
                          <a:latin typeface="Times New Roman" pitchFamily="18" charset="0"/>
                          <a:ea typeface="+mn-ea"/>
                          <a:cs typeface="+mn-cs"/>
                        </a:rPr>
                        <a:t>Power Unit No</a:t>
                      </a:r>
                      <a:r>
                        <a:rPr lang="ru-RU" sz="1400" b="1" kern="1200" dirty="0" smtClean="0">
                          <a:solidFill>
                            <a:srgbClr val="000099"/>
                          </a:solidFill>
                          <a:latin typeface="Times New Roman" pitchFamily="18" charset="0"/>
                          <a:ea typeface="+mn-ea"/>
                          <a:cs typeface="+mn-cs"/>
                        </a:rPr>
                        <a:t>5 </a:t>
                      </a:r>
                      <a:r>
                        <a:rPr lang="en-US" sz="1400" b="1" kern="1200" dirty="0" smtClean="0">
                          <a:solidFill>
                            <a:srgbClr val="000099"/>
                          </a:solidFill>
                          <a:latin typeface="Times New Roman" pitchFamily="18" charset="0"/>
                          <a:ea typeface="+mn-ea"/>
                          <a:cs typeface="+mn-cs"/>
                        </a:rPr>
                        <a:t>JSC EEC);</a:t>
                      </a:r>
                      <a:endParaRPr lang="ru-RU" sz="1400" b="1" kern="1200" dirty="0" smtClean="0">
                        <a:solidFill>
                          <a:srgbClr val="000099"/>
                        </a:solidFill>
                        <a:latin typeface="Times New Roman" pitchFamily="18"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269689">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400" b="1" kern="1200" dirty="0" smtClean="0">
                          <a:solidFill>
                            <a:srgbClr val="000099"/>
                          </a:solidFill>
                          <a:latin typeface="Times New Roman" pitchFamily="18" charset="0"/>
                          <a:ea typeface="+mn-ea"/>
                          <a:cs typeface="+mn-cs"/>
                        </a:rPr>
                        <a:t>2019</a:t>
                      </a:r>
                      <a:r>
                        <a:rPr lang="en-US" sz="1400" b="1" kern="1200" dirty="0" smtClean="0">
                          <a:solidFill>
                            <a:srgbClr val="000099"/>
                          </a:solidFill>
                          <a:latin typeface="Times New Roman" pitchFamily="18" charset="0"/>
                          <a:ea typeface="+mn-ea"/>
                          <a:cs typeface="+mn-cs"/>
                        </a:rPr>
                        <a:t> </a:t>
                      </a:r>
                      <a:r>
                        <a:rPr lang="ru-RU" sz="1400" b="1" kern="1200" dirty="0" smtClean="0">
                          <a:solidFill>
                            <a:srgbClr val="000099"/>
                          </a:solidFill>
                          <a:latin typeface="Times New Roman" pitchFamily="18" charset="0"/>
                          <a:ea typeface="+mn-ea"/>
                          <a:cs typeface="+mn-cs"/>
                        </a:rPr>
                        <a:t>-</a:t>
                      </a:r>
                      <a:r>
                        <a:rPr lang="en-US" sz="1400" b="1" kern="1200" dirty="0" smtClean="0">
                          <a:solidFill>
                            <a:srgbClr val="000099"/>
                          </a:solidFill>
                          <a:latin typeface="Times New Roman" pitchFamily="18" charset="0"/>
                          <a:ea typeface="+mn-ea"/>
                          <a:cs typeface="+mn-cs"/>
                        </a:rPr>
                        <a:t> </a:t>
                      </a:r>
                      <a:r>
                        <a:rPr lang="ru-RU" sz="1400" b="1" kern="1200" dirty="0" smtClean="0">
                          <a:solidFill>
                            <a:srgbClr val="000099"/>
                          </a:solidFill>
                          <a:latin typeface="Times New Roman" pitchFamily="18" charset="0"/>
                          <a:ea typeface="+mn-ea"/>
                          <a:cs typeface="+mn-cs"/>
                        </a:rPr>
                        <a:t>2020</a:t>
                      </a:r>
                    </a:p>
                  </a:txBody>
                  <a:tcPr/>
                </a:tc>
                <a:tc>
                  <a:txBody>
                    <a:bodyPr/>
                    <a:lstStyle/>
                    <a:p>
                      <a:pPr marL="0" marR="0" indent="268288" algn="l" defTabSz="914400" rtl="0" eaLnBrk="1" fontAlgn="auto" latinLnBrk="0" hangingPunct="1">
                        <a:lnSpc>
                          <a:spcPct val="100000"/>
                        </a:lnSpc>
                        <a:spcBef>
                          <a:spcPts val="0"/>
                        </a:spcBef>
                        <a:spcAft>
                          <a:spcPts val="0"/>
                        </a:spcAft>
                        <a:buClrTx/>
                        <a:buSzTx/>
                        <a:buFont typeface="Symbol" pitchFamily="18" charset="2"/>
                        <a:buChar char="-"/>
                        <a:tabLst/>
                        <a:defRPr/>
                      </a:pPr>
                      <a:r>
                        <a:rPr lang="en-US" sz="1400" b="1" kern="1200" dirty="0" err="1" smtClean="0">
                          <a:solidFill>
                            <a:srgbClr val="000099"/>
                          </a:solidFill>
                          <a:latin typeface="Times New Roman" pitchFamily="18" charset="0"/>
                          <a:ea typeface="+mn-ea"/>
                          <a:cs typeface="+mn-cs"/>
                        </a:rPr>
                        <a:t>Amurskaya</a:t>
                      </a:r>
                      <a:r>
                        <a:rPr lang="en-US" sz="1400" b="1" kern="1200" baseline="0" dirty="0" smtClean="0">
                          <a:solidFill>
                            <a:srgbClr val="000099"/>
                          </a:solidFill>
                          <a:latin typeface="Times New Roman" pitchFamily="18" charset="0"/>
                          <a:ea typeface="+mn-ea"/>
                          <a:cs typeface="+mn-cs"/>
                        </a:rPr>
                        <a:t> TPP</a:t>
                      </a:r>
                      <a:r>
                        <a:rPr lang="ru-RU" sz="1400" b="1" kern="1200" dirty="0" smtClean="0">
                          <a:solidFill>
                            <a:srgbClr val="000099"/>
                          </a:solidFill>
                          <a:latin typeface="Times New Roman" pitchFamily="18" charset="0"/>
                          <a:ea typeface="+mn-ea"/>
                          <a:cs typeface="+mn-cs"/>
                        </a:rPr>
                        <a:t> (2</a:t>
                      </a:r>
                      <a:r>
                        <a:rPr lang="en-US" sz="1400" b="1" kern="1200" dirty="0" smtClean="0">
                          <a:solidFill>
                            <a:srgbClr val="000099"/>
                          </a:solidFill>
                          <a:latin typeface="Times New Roman" pitchFamily="18" charset="0"/>
                          <a:ea typeface="+mn-ea"/>
                          <a:cs typeface="+mn-cs"/>
                        </a:rPr>
                        <a:t>STU</a:t>
                      </a:r>
                      <a:r>
                        <a:rPr lang="ru-RU" sz="1400" b="1" kern="1200" dirty="0" smtClean="0">
                          <a:solidFill>
                            <a:srgbClr val="000099"/>
                          </a:solidFill>
                          <a:latin typeface="Times New Roman" pitchFamily="18" charset="0"/>
                          <a:ea typeface="+mn-ea"/>
                          <a:cs typeface="+mn-cs"/>
                        </a:rPr>
                        <a:t>х80</a:t>
                      </a:r>
                      <a:r>
                        <a:rPr lang="en-US" sz="1400" b="1" kern="1200" dirty="0" smtClean="0">
                          <a:solidFill>
                            <a:srgbClr val="000099"/>
                          </a:solidFill>
                          <a:latin typeface="Times New Roman" pitchFamily="18" charset="0"/>
                          <a:ea typeface="+mn-ea"/>
                          <a:cs typeface="+mn-cs"/>
                        </a:rPr>
                        <a:t>MW</a:t>
                      </a:r>
                      <a:r>
                        <a:rPr lang="ru-RU" sz="1400" b="1" kern="1200" dirty="0" smtClean="0">
                          <a:solidFill>
                            <a:srgbClr val="000099"/>
                          </a:solidFill>
                          <a:latin typeface="Times New Roman" pitchFamily="18" charset="0"/>
                          <a:ea typeface="+mn-ea"/>
                          <a:cs typeface="+mn-cs"/>
                        </a:rPr>
                        <a:t>); </a:t>
                      </a:r>
                    </a:p>
                  </a:txBody>
                  <a:tcPr>
                    <a:lnT w="12700" cmpd="sng">
                      <a:noFill/>
                    </a:lnT>
                  </a:tcPr>
                </a:tc>
              </a:tr>
              <a:tr h="269689">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400" b="1" kern="1200" dirty="0" smtClean="0">
                          <a:solidFill>
                            <a:srgbClr val="000099"/>
                          </a:solidFill>
                          <a:latin typeface="Times New Roman" pitchFamily="18" charset="0"/>
                          <a:ea typeface="+mn-ea"/>
                          <a:cs typeface="+mn-cs"/>
                        </a:rPr>
                        <a:t>2019 - 2022</a:t>
                      </a:r>
                    </a:p>
                  </a:txBody>
                  <a:tcPr/>
                </a:tc>
                <a:tc>
                  <a:txBody>
                    <a:bodyPr/>
                    <a:lstStyle/>
                    <a:p>
                      <a:pPr marL="0" marR="0" indent="268288" algn="l" defTabSz="914400" rtl="0" eaLnBrk="1" fontAlgn="auto" latinLnBrk="0" hangingPunct="1">
                        <a:lnSpc>
                          <a:spcPct val="100000"/>
                        </a:lnSpc>
                        <a:spcBef>
                          <a:spcPts val="0"/>
                        </a:spcBef>
                        <a:spcAft>
                          <a:spcPts val="0"/>
                        </a:spcAft>
                        <a:buClrTx/>
                        <a:buSzTx/>
                        <a:buFont typeface="Symbol" pitchFamily="18" charset="2"/>
                        <a:buChar char="-"/>
                        <a:tabLst/>
                        <a:defRPr/>
                      </a:pPr>
                      <a:r>
                        <a:rPr lang="en-US" sz="1400" b="1" kern="1200" dirty="0" smtClean="0">
                          <a:solidFill>
                            <a:srgbClr val="000099"/>
                          </a:solidFill>
                          <a:latin typeface="Times New Roman" pitchFamily="18" charset="0"/>
                          <a:ea typeface="+mn-ea"/>
                          <a:cs typeface="+mn-cs"/>
                        </a:rPr>
                        <a:t>CHPP</a:t>
                      </a:r>
                      <a:r>
                        <a:rPr lang="ru-RU" sz="1400" b="1" kern="1200" dirty="0" smtClean="0">
                          <a:solidFill>
                            <a:srgbClr val="000099"/>
                          </a:solidFill>
                          <a:latin typeface="Times New Roman" pitchFamily="18" charset="0"/>
                          <a:ea typeface="+mn-ea"/>
                          <a:cs typeface="+mn-cs"/>
                        </a:rPr>
                        <a:t>-22 </a:t>
                      </a:r>
                      <a:r>
                        <a:rPr lang="en-US" sz="1400" b="1" kern="1200" dirty="0" smtClean="0">
                          <a:solidFill>
                            <a:srgbClr val="000099"/>
                          </a:solidFill>
                          <a:latin typeface="Times New Roman" pitchFamily="18" charset="0"/>
                          <a:ea typeface="+mn-ea"/>
                          <a:cs typeface="+mn-cs"/>
                        </a:rPr>
                        <a:t>PAO </a:t>
                      </a:r>
                      <a:r>
                        <a:rPr lang="en-US" sz="1400" b="1" kern="1200" dirty="0" err="1" smtClean="0">
                          <a:solidFill>
                            <a:srgbClr val="000099"/>
                          </a:solidFill>
                          <a:latin typeface="Times New Roman" pitchFamily="18" charset="0"/>
                          <a:ea typeface="+mn-ea"/>
                          <a:cs typeface="+mn-cs"/>
                        </a:rPr>
                        <a:t>Mosenergo</a:t>
                      </a:r>
                      <a:r>
                        <a:rPr lang="ru-RU" sz="1400" b="1" kern="1200" dirty="0" smtClean="0">
                          <a:solidFill>
                            <a:srgbClr val="000099"/>
                          </a:solidFill>
                          <a:latin typeface="Times New Roman" pitchFamily="18" charset="0"/>
                          <a:ea typeface="+mn-ea"/>
                          <a:cs typeface="+mn-cs"/>
                        </a:rPr>
                        <a:t> (</a:t>
                      </a:r>
                      <a:r>
                        <a:rPr lang="en-US" sz="1400" b="1" kern="1200" dirty="0" smtClean="0">
                          <a:solidFill>
                            <a:srgbClr val="000099"/>
                          </a:solidFill>
                          <a:latin typeface="Times New Roman" pitchFamily="18" charset="0"/>
                          <a:ea typeface="+mn-ea"/>
                          <a:cs typeface="+mn-cs"/>
                        </a:rPr>
                        <a:t>Reconstruction of Power Unit No9</a:t>
                      </a:r>
                      <a:r>
                        <a:rPr lang="ru-RU" sz="1400" b="1" kern="1200" dirty="0" smtClean="0">
                          <a:solidFill>
                            <a:srgbClr val="000099"/>
                          </a:solidFill>
                          <a:latin typeface="Times New Roman" pitchFamily="18" charset="0"/>
                          <a:ea typeface="+mn-ea"/>
                          <a:cs typeface="+mn-cs"/>
                        </a:rPr>
                        <a:t>); </a:t>
                      </a:r>
                    </a:p>
                  </a:txBody>
                  <a:tcPr/>
                </a:tc>
              </a:tr>
              <a:tr h="269689">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400" b="1" kern="1200" dirty="0" smtClean="0">
                          <a:solidFill>
                            <a:srgbClr val="000099"/>
                          </a:solidFill>
                          <a:latin typeface="Times New Roman" pitchFamily="18" charset="0"/>
                          <a:ea typeface="+mn-ea"/>
                          <a:cs typeface="+mn-cs"/>
                        </a:rPr>
                        <a:t>2018 - 2019</a:t>
                      </a:r>
                    </a:p>
                  </a:txBody>
                  <a:tcPr/>
                </a:tc>
                <a:tc>
                  <a:txBody>
                    <a:bodyPr/>
                    <a:lstStyle/>
                    <a:p>
                      <a:pPr marL="0" marR="0" indent="268288" algn="l" defTabSz="914400" rtl="0" eaLnBrk="1" fontAlgn="auto" latinLnBrk="0" hangingPunct="1">
                        <a:lnSpc>
                          <a:spcPct val="100000"/>
                        </a:lnSpc>
                        <a:spcBef>
                          <a:spcPts val="0"/>
                        </a:spcBef>
                        <a:spcAft>
                          <a:spcPts val="0"/>
                        </a:spcAft>
                        <a:buClrTx/>
                        <a:buSzTx/>
                        <a:buFont typeface="Symbol" pitchFamily="18" charset="2"/>
                        <a:buChar char="-"/>
                        <a:tabLst/>
                        <a:defRPr/>
                      </a:pPr>
                      <a:r>
                        <a:rPr lang="en-US" sz="1400" b="1" kern="1200" dirty="0" smtClean="0">
                          <a:solidFill>
                            <a:srgbClr val="000099"/>
                          </a:solidFill>
                          <a:latin typeface="Times New Roman" pitchFamily="18" charset="0"/>
                          <a:ea typeface="+mn-ea"/>
                          <a:cs typeface="+mn-cs"/>
                        </a:rPr>
                        <a:t>TPP in </a:t>
                      </a:r>
                      <a:r>
                        <a:rPr lang="en-US" sz="1400" b="1" kern="1200" dirty="0" err="1" smtClean="0">
                          <a:solidFill>
                            <a:srgbClr val="000099"/>
                          </a:solidFill>
                          <a:latin typeface="Times New Roman" pitchFamily="18" charset="0"/>
                          <a:ea typeface="+mn-ea"/>
                          <a:cs typeface="+mn-cs"/>
                        </a:rPr>
                        <a:t>Sovgavan</a:t>
                      </a:r>
                      <a:r>
                        <a:rPr lang="en-US" sz="1400" b="1" kern="1200" dirty="0" smtClean="0">
                          <a:solidFill>
                            <a:srgbClr val="000099"/>
                          </a:solidFill>
                          <a:latin typeface="Times New Roman" pitchFamily="18" charset="0"/>
                          <a:ea typeface="+mn-ea"/>
                          <a:cs typeface="+mn-cs"/>
                        </a:rPr>
                        <a:t> </a:t>
                      </a:r>
                      <a:r>
                        <a:rPr lang="ru-RU" sz="1400" b="1" kern="1200" dirty="0" smtClean="0">
                          <a:solidFill>
                            <a:srgbClr val="000099"/>
                          </a:solidFill>
                          <a:latin typeface="Times New Roman" pitchFamily="18" charset="0"/>
                          <a:ea typeface="+mn-ea"/>
                          <a:cs typeface="+mn-cs"/>
                        </a:rPr>
                        <a:t>(</a:t>
                      </a:r>
                      <a:r>
                        <a:rPr lang="en-US" sz="1400" b="1" kern="1200" dirty="0" smtClean="0">
                          <a:solidFill>
                            <a:srgbClr val="000099"/>
                          </a:solidFill>
                          <a:latin typeface="Times New Roman" pitchFamily="18" charset="0"/>
                          <a:ea typeface="+mn-ea"/>
                          <a:cs typeface="+mn-cs"/>
                        </a:rPr>
                        <a:t>two STU</a:t>
                      </a:r>
                      <a:r>
                        <a:rPr lang="ru-RU" sz="1400" b="1" kern="1200" dirty="0" smtClean="0">
                          <a:solidFill>
                            <a:srgbClr val="000099"/>
                          </a:solidFill>
                          <a:latin typeface="Times New Roman" pitchFamily="18" charset="0"/>
                          <a:ea typeface="+mn-ea"/>
                          <a:cs typeface="+mn-cs"/>
                        </a:rPr>
                        <a:t>-60); </a:t>
                      </a:r>
                    </a:p>
                  </a:txBody>
                  <a:tcPr/>
                </a:tc>
              </a:tr>
              <a:tr h="269689">
                <a:tc>
                  <a:txBody>
                    <a:bodyPr/>
                    <a:lstStyle/>
                    <a:p>
                      <a:pPr marL="0" algn="r" defTabSz="914400" rtl="0" eaLnBrk="1" latinLnBrk="0" hangingPunct="1"/>
                      <a:r>
                        <a:rPr lang="ru-RU" sz="1400" b="1" kern="1200" dirty="0" smtClean="0">
                          <a:solidFill>
                            <a:srgbClr val="000099"/>
                          </a:solidFill>
                          <a:latin typeface="Times New Roman" pitchFamily="18" charset="0"/>
                          <a:ea typeface="+mn-ea"/>
                          <a:cs typeface="+mn-cs"/>
                        </a:rPr>
                        <a:t>2021</a:t>
                      </a:r>
                      <a:r>
                        <a:rPr lang="en-US" sz="1400" b="1" kern="1200" dirty="0" smtClean="0">
                          <a:solidFill>
                            <a:srgbClr val="000099"/>
                          </a:solidFill>
                          <a:latin typeface="Times New Roman" pitchFamily="18" charset="0"/>
                          <a:ea typeface="+mn-ea"/>
                          <a:cs typeface="+mn-cs"/>
                        </a:rPr>
                        <a:t> </a:t>
                      </a:r>
                      <a:r>
                        <a:rPr lang="ru-RU" sz="1400" b="1" kern="1200" dirty="0" smtClean="0">
                          <a:solidFill>
                            <a:srgbClr val="000099"/>
                          </a:solidFill>
                          <a:latin typeface="Times New Roman" pitchFamily="18" charset="0"/>
                          <a:ea typeface="+mn-ea"/>
                          <a:cs typeface="+mn-cs"/>
                        </a:rPr>
                        <a:t>-</a:t>
                      </a:r>
                      <a:r>
                        <a:rPr lang="en-US" sz="1400" b="1" kern="1200" dirty="0" smtClean="0">
                          <a:solidFill>
                            <a:srgbClr val="000099"/>
                          </a:solidFill>
                          <a:latin typeface="Times New Roman" pitchFamily="18" charset="0"/>
                          <a:ea typeface="+mn-ea"/>
                          <a:cs typeface="+mn-cs"/>
                        </a:rPr>
                        <a:t> </a:t>
                      </a:r>
                      <a:r>
                        <a:rPr lang="ru-RU" sz="1400" b="1" kern="1200" dirty="0" smtClean="0">
                          <a:solidFill>
                            <a:srgbClr val="000099"/>
                          </a:solidFill>
                          <a:latin typeface="Times New Roman" pitchFamily="18" charset="0"/>
                          <a:ea typeface="+mn-ea"/>
                          <a:cs typeface="+mn-cs"/>
                        </a:rPr>
                        <a:t>2022</a:t>
                      </a:r>
                    </a:p>
                  </a:txBody>
                  <a:tcPr/>
                </a:tc>
                <a:tc>
                  <a:txBody>
                    <a:bodyPr/>
                    <a:lstStyle/>
                    <a:p>
                      <a:pPr marL="0" marR="0" indent="268288" algn="l" defTabSz="914400" rtl="0" eaLnBrk="1" fontAlgn="auto" latinLnBrk="0" hangingPunct="1">
                        <a:lnSpc>
                          <a:spcPct val="100000"/>
                        </a:lnSpc>
                        <a:spcBef>
                          <a:spcPts val="0"/>
                        </a:spcBef>
                        <a:spcAft>
                          <a:spcPts val="0"/>
                        </a:spcAft>
                        <a:buClrTx/>
                        <a:buSzTx/>
                        <a:buFont typeface="Symbol" pitchFamily="18" charset="2"/>
                        <a:buChar char="-"/>
                        <a:tabLst/>
                        <a:defRPr/>
                      </a:pPr>
                      <a:r>
                        <a:rPr lang="en-US" sz="1400" b="1" kern="1200" dirty="0" err="1" smtClean="0">
                          <a:solidFill>
                            <a:srgbClr val="000099"/>
                          </a:solidFill>
                          <a:latin typeface="Times New Roman" pitchFamily="18" charset="0"/>
                          <a:ea typeface="+mn-ea"/>
                          <a:cs typeface="+mn-cs"/>
                        </a:rPr>
                        <a:t>Avtovskaya</a:t>
                      </a:r>
                      <a:r>
                        <a:rPr lang="en-US" sz="1400" b="1" kern="1200" dirty="0" smtClean="0">
                          <a:solidFill>
                            <a:srgbClr val="000099"/>
                          </a:solidFill>
                          <a:latin typeface="Times New Roman" pitchFamily="18" charset="0"/>
                          <a:ea typeface="+mn-ea"/>
                          <a:cs typeface="+mn-cs"/>
                        </a:rPr>
                        <a:t> CHPP</a:t>
                      </a:r>
                      <a:r>
                        <a:rPr lang="ru-RU" sz="1400" b="1" kern="1200" dirty="0" smtClean="0">
                          <a:solidFill>
                            <a:srgbClr val="000099"/>
                          </a:solidFill>
                          <a:latin typeface="Times New Roman" pitchFamily="18" charset="0"/>
                          <a:ea typeface="+mn-ea"/>
                          <a:cs typeface="+mn-cs"/>
                        </a:rPr>
                        <a:t>-16; </a:t>
                      </a:r>
                      <a:endParaRPr lang="ru-RU" sz="1400" b="1" kern="1200" dirty="0" smtClean="0">
                        <a:solidFill>
                          <a:srgbClr val="000099"/>
                        </a:solidFill>
                        <a:latin typeface="Times New Roman" pitchFamily="18" charset="0"/>
                        <a:ea typeface="+mn-ea"/>
                        <a:cs typeface="+mn-cs"/>
                      </a:endParaRPr>
                    </a:p>
                  </a:txBody>
                  <a:tcPr/>
                </a:tc>
              </a:tr>
              <a:tr h="269689">
                <a:tc>
                  <a:txBody>
                    <a:bodyPr/>
                    <a:lstStyle/>
                    <a:p>
                      <a:pPr marL="0" algn="r" defTabSz="914400" rtl="0" eaLnBrk="1" latinLnBrk="0" hangingPunct="1"/>
                      <a:r>
                        <a:rPr lang="ru-RU" sz="1400" b="1" kern="1200" dirty="0" smtClean="0">
                          <a:solidFill>
                            <a:srgbClr val="000099"/>
                          </a:solidFill>
                          <a:latin typeface="Times New Roman" pitchFamily="18" charset="0"/>
                          <a:ea typeface="+mn-ea"/>
                          <a:cs typeface="+mn-cs"/>
                        </a:rPr>
                        <a:t>2017</a:t>
                      </a:r>
                      <a:r>
                        <a:rPr lang="en-US" sz="1400" b="1" kern="1200" dirty="0" smtClean="0">
                          <a:solidFill>
                            <a:srgbClr val="000099"/>
                          </a:solidFill>
                          <a:latin typeface="Times New Roman" pitchFamily="18" charset="0"/>
                          <a:ea typeface="+mn-ea"/>
                          <a:cs typeface="+mn-cs"/>
                        </a:rPr>
                        <a:t> </a:t>
                      </a:r>
                      <a:r>
                        <a:rPr lang="ru-RU" sz="1400" b="1" kern="1200" dirty="0" smtClean="0">
                          <a:solidFill>
                            <a:srgbClr val="000099"/>
                          </a:solidFill>
                          <a:latin typeface="Times New Roman" pitchFamily="18" charset="0"/>
                          <a:ea typeface="+mn-ea"/>
                          <a:cs typeface="+mn-cs"/>
                        </a:rPr>
                        <a:t>-</a:t>
                      </a:r>
                      <a:r>
                        <a:rPr lang="en-US" sz="1400" b="1" kern="1200" dirty="0" smtClean="0">
                          <a:solidFill>
                            <a:srgbClr val="000099"/>
                          </a:solidFill>
                          <a:latin typeface="Times New Roman" pitchFamily="18" charset="0"/>
                          <a:ea typeface="+mn-ea"/>
                          <a:cs typeface="+mn-cs"/>
                        </a:rPr>
                        <a:t> </a:t>
                      </a:r>
                      <a:r>
                        <a:rPr lang="ru-RU" sz="1400" b="1" kern="1200" dirty="0" smtClean="0">
                          <a:solidFill>
                            <a:srgbClr val="000099"/>
                          </a:solidFill>
                          <a:latin typeface="Times New Roman" pitchFamily="18" charset="0"/>
                          <a:ea typeface="+mn-ea"/>
                          <a:cs typeface="+mn-cs"/>
                        </a:rPr>
                        <a:t>2018 </a:t>
                      </a:r>
                    </a:p>
                  </a:txBody>
                  <a:tcPr/>
                </a:tc>
                <a:tc>
                  <a:txBody>
                    <a:bodyPr/>
                    <a:lstStyle/>
                    <a:p>
                      <a:pPr marL="0" marR="0" indent="268288" algn="l" defTabSz="914400" rtl="0" eaLnBrk="1" fontAlgn="auto" latinLnBrk="0" hangingPunct="1">
                        <a:lnSpc>
                          <a:spcPct val="100000"/>
                        </a:lnSpc>
                        <a:spcBef>
                          <a:spcPts val="0"/>
                        </a:spcBef>
                        <a:spcAft>
                          <a:spcPts val="0"/>
                        </a:spcAft>
                        <a:buClrTx/>
                        <a:buSzTx/>
                        <a:buFont typeface="Symbol" pitchFamily="18" charset="2"/>
                        <a:buChar char="-"/>
                        <a:tabLst/>
                        <a:defRPr/>
                      </a:pPr>
                      <a:r>
                        <a:rPr lang="en-US" altLang="ru-RU" sz="1400" b="1" kern="1200" dirty="0" err="1" smtClean="0">
                          <a:solidFill>
                            <a:srgbClr val="000099"/>
                          </a:solidFill>
                          <a:latin typeface="Times New Roman" pitchFamily="18" charset="0"/>
                          <a:ea typeface="+mn-ea"/>
                          <a:cs typeface="+mn-cs"/>
                        </a:rPr>
                        <a:t>Serovskaya</a:t>
                      </a:r>
                      <a:r>
                        <a:rPr lang="en-US" altLang="ru-RU" sz="1400" b="1" kern="1200" baseline="0" dirty="0" smtClean="0">
                          <a:solidFill>
                            <a:srgbClr val="000099"/>
                          </a:solidFill>
                          <a:latin typeface="Times New Roman" pitchFamily="18" charset="0"/>
                          <a:ea typeface="+mn-ea"/>
                          <a:cs typeface="+mn-cs"/>
                        </a:rPr>
                        <a:t> SDPP CCGT</a:t>
                      </a:r>
                      <a:r>
                        <a:rPr lang="ru-RU" altLang="ru-RU" sz="1400" b="1" kern="1200" dirty="0" smtClean="0">
                          <a:solidFill>
                            <a:srgbClr val="000099"/>
                          </a:solidFill>
                          <a:latin typeface="Times New Roman" pitchFamily="18" charset="0"/>
                          <a:ea typeface="+mn-ea"/>
                          <a:cs typeface="+mn-cs"/>
                        </a:rPr>
                        <a:t>-4</a:t>
                      </a:r>
                      <a:r>
                        <a:rPr lang="en-US" altLang="ru-RU" sz="1400" b="1" kern="1200" dirty="0" smtClean="0">
                          <a:solidFill>
                            <a:srgbClr val="000099"/>
                          </a:solidFill>
                          <a:latin typeface="Times New Roman" pitchFamily="18" charset="0"/>
                          <a:ea typeface="+mn-ea"/>
                          <a:cs typeface="+mn-cs"/>
                        </a:rPr>
                        <a:t>20 </a:t>
                      </a:r>
                      <a:r>
                        <a:rPr lang="ru-RU" altLang="ru-RU" sz="1400" b="1" kern="1200" dirty="0" smtClean="0">
                          <a:solidFill>
                            <a:srgbClr val="000099"/>
                          </a:solidFill>
                          <a:latin typeface="Times New Roman" pitchFamily="18" charset="0"/>
                          <a:ea typeface="+mn-ea"/>
                          <a:cs typeface="+mn-cs"/>
                        </a:rPr>
                        <a:t>(</a:t>
                      </a:r>
                      <a:r>
                        <a:rPr lang="en-US" altLang="ru-RU" sz="1400" b="1" kern="1200" dirty="0" smtClean="0">
                          <a:solidFill>
                            <a:srgbClr val="000099"/>
                          </a:solidFill>
                          <a:latin typeface="Times New Roman" pitchFamily="18" charset="0"/>
                          <a:ea typeface="+mn-ea"/>
                          <a:cs typeface="+mn-cs"/>
                        </a:rPr>
                        <a:t>Siemens main equipment)</a:t>
                      </a:r>
                      <a:r>
                        <a:rPr lang="ru-RU" altLang="ru-RU" sz="1400" b="1" kern="1200" dirty="0" smtClean="0">
                          <a:solidFill>
                            <a:srgbClr val="000099"/>
                          </a:solidFill>
                          <a:latin typeface="Times New Roman" pitchFamily="18" charset="0"/>
                          <a:ea typeface="+mn-ea"/>
                          <a:cs typeface="+mn-cs"/>
                        </a:rPr>
                        <a:t>;</a:t>
                      </a:r>
                      <a:endParaRPr lang="ru-RU" sz="1400" b="1" kern="1200" dirty="0" smtClean="0">
                        <a:solidFill>
                          <a:srgbClr val="000099"/>
                        </a:solidFill>
                        <a:latin typeface="Times New Roman" pitchFamily="18" charset="0"/>
                        <a:ea typeface="+mn-ea"/>
                        <a:cs typeface="+mn-cs"/>
                      </a:endParaRPr>
                    </a:p>
                  </a:txBody>
                  <a:tcPr/>
                </a:tc>
              </a:tr>
              <a:tr h="269689">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400" b="1" kern="1200" dirty="0" smtClean="0">
                          <a:solidFill>
                            <a:srgbClr val="000099"/>
                          </a:solidFill>
                          <a:latin typeface="Times New Roman" pitchFamily="18" charset="0"/>
                          <a:ea typeface="+mn-ea"/>
                          <a:cs typeface="+mn-cs"/>
                        </a:rPr>
                        <a:t>2018 - 2019</a:t>
                      </a:r>
                    </a:p>
                  </a:txBody>
                  <a:tcPr/>
                </a:tc>
                <a:tc>
                  <a:txBody>
                    <a:bodyPr/>
                    <a:lstStyle/>
                    <a:p>
                      <a:pPr marL="0" marR="0" indent="268288" algn="l" defTabSz="914400" rtl="0" eaLnBrk="1" fontAlgn="auto" latinLnBrk="0" hangingPunct="1">
                        <a:lnSpc>
                          <a:spcPct val="100000"/>
                        </a:lnSpc>
                        <a:spcBef>
                          <a:spcPts val="0"/>
                        </a:spcBef>
                        <a:spcAft>
                          <a:spcPts val="0"/>
                        </a:spcAft>
                        <a:buClrTx/>
                        <a:buSzTx/>
                        <a:buFont typeface="Symbol" pitchFamily="18" charset="2"/>
                        <a:buChar char="-"/>
                        <a:tabLst/>
                        <a:defRPr/>
                      </a:pPr>
                      <a:r>
                        <a:rPr lang="en-US" sz="1400" b="1" kern="1200" dirty="0" err="1" smtClean="0">
                          <a:solidFill>
                            <a:srgbClr val="000099"/>
                          </a:solidFill>
                          <a:latin typeface="Times New Roman" pitchFamily="18" charset="0"/>
                          <a:ea typeface="+mn-ea"/>
                          <a:cs typeface="+mn-cs"/>
                        </a:rPr>
                        <a:t>Groznenskaya</a:t>
                      </a:r>
                      <a:r>
                        <a:rPr lang="en-US" sz="1400" b="1" kern="1200" dirty="0" smtClean="0">
                          <a:solidFill>
                            <a:srgbClr val="000099"/>
                          </a:solidFill>
                          <a:latin typeface="Times New Roman" pitchFamily="18" charset="0"/>
                          <a:ea typeface="+mn-ea"/>
                          <a:cs typeface="+mn-cs"/>
                        </a:rPr>
                        <a:t> CHPP</a:t>
                      </a:r>
                      <a:r>
                        <a:rPr lang="ru-RU" sz="1400" b="1" kern="1200" dirty="0" smtClean="0">
                          <a:solidFill>
                            <a:srgbClr val="000099"/>
                          </a:solidFill>
                          <a:latin typeface="Times New Roman" pitchFamily="18" charset="0"/>
                          <a:ea typeface="+mn-ea"/>
                          <a:cs typeface="+mn-cs"/>
                        </a:rPr>
                        <a:t> (</a:t>
                      </a:r>
                      <a:r>
                        <a:rPr lang="en-US" sz="1400" b="1" kern="1200" dirty="0" smtClean="0">
                          <a:solidFill>
                            <a:srgbClr val="000099"/>
                          </a:solidFill>
                          <a:latin typeface="Times New Roman" pitchFamily="18" charset="0"/>
                          <a:ea typeface="+mn-ea"/>
                          <a:cs typeface="+mn-cs"/>
                        </a:rPr>
                        <a:t>two</a:t>
                      </a:r>
                      <a:r>
                        <a:rPr lang="en-US" sz="1400" b="1" kern="1200" baseline="0" dirty="0" smtClean="0">
                          <a:solidFill>
                            <a:srgbClr val="000099"/>
                          </a:solidFill>
                          <a:latin typeface="Times New Roman" pitchFamily="18" charset="0"/>
                          <a:ea typeface="+mn-ea"/>
                          <a:cs typeface="+mn-cs"/>
                        </a:rPr>
                        <a:t> GTU</a:t>
                      </a:r>
                      <a:r>
                        <a:rPr lang="ru-RU" sz="1400" b="1" kern="1200" dirty="0" smtClean="0">
                          <a:solidFill>
                            <a:srgbClr val="000099"/>
                          </a:solidFill>
                          <a:latin typeface="Times New Roman" pitchFamily="18" charset="0"/>
                          <a:ea typeface="+mn-ea"/>
                          <a:cs typeface="+mn-cs"/>
                        </a:rPr>
                        <a:t>-180, Siemens); </a:t>
                      </a:r>
                    </a:p>
                  </a:txBody>
                  <a:tcPr/>
                </a:tc>
              </a:tr>
              <a:tr h="449482">
                <a:tc>
                  <a:txBody>
                    <a:bodyPr/>
                    <a:lstStyle/>
                    <a:p>
                      <a:pPr marL="0" algn="r" defTabSz="914400" rtl="0" eaLnBrk="1" latinLnBrk="0" hangingPunct="1"/>
                      <a:r>
                        <a:rPr lang="ru-RU" sz="1400" b="1" kern="1200" dirty="0" smtClean="0">
                          <a:solidFill>
                            <a:srgbClr val="000099"/>
                          </a:solidFill>
                          <a:latin typeface="Times New Roman" pitchFamily="18" charset="0"/>
                          <a:ea typeface="+mn-ea"/>
                          <a:cs typeface="+mn-cs"/>
                        </a:rPr>
                        <a:t>2016</a:t>
                      </a:r>
                      <a:r>
                        <a:rPr lang="en-US" sz="1400" b="1" kern="1200" dirty="0" smtClean="0">
                          <a:solidFill>
                            <a:srgbClr val="000099"/>
                          </a:solidFill>
                          <a:latin typeface="Times New Roman" pitchFamily="18" charset="0"/>
                          <a:ea typeface="+mn-ea"/>
                          <a:cs typeface="+mn-cs"/>
                        </a:rPr>
                        <a:t> </a:t>
                      </a:r>
                      <a:r>
                        <a:rPr lang="ru-RU" sz="1400" b="1" kern="1200" dirty="0" smtClean="0">
                          <a:solidFill>
                            <a:srgbClr val="000099"/>
                          </a:solidFill>
                          <a:latin typeface="Times New Roman" pitchFamily="18" charset="0"/>
                          <a:ea typeface="+mn-ea"/>
                          <a:cs typeface="+mn-cs"/>
                        </a:rPr>
                        <a:t>-</a:t>
                      </a:r>
                      <a:r>
                        <a:rPr lang="en-US" sz="1400" b="1" kern="1200" dirty="0" smtClean="0">
                          <a:solidFill>
                            <a:srgbClr val="000099"/>
                          </a:solidFill>
                          <a:latin typeface="Times New Roman" pitchFamily="18" charset="0"/>
                          <a:ea typeface="+mn-ea"/>
                          <a:cs typeface="+mn-cs"/>
                        </a:rPr>
                        <a:t> </a:t>
                      </a:r>
                      <a:r>
                        <a:rPr lang="ru-RU" sz="1400" b="1" kern="1200" dirty="0" smtClean="0">
                          <a:solidFill>
                            <a:srgbClr val="000099"/>
                          </a:solidFill>
                          <a:latin typeface="Times New Roman" pitchFamily="18" charset="0"/>
                          <a:ea typeface="+mn-ea"/>
                          <a:cs typeface="+mn-cs"/>
                        </a:rPr>
                        <a:t>2021</a:t>
                      </a:r>
                    </a:p>
                  </a:txBody>
                  <a:tcPr/>
                </a:tc>
                <a:tc>
                  <a:txBody>
                    <a:bodyPr/>
                    <a:lstStyle/>
                    <a:p>
                      <a:pPr marL="268288" marR="0" indent="-268288" algn="l" defTabSz="914400" rtl="0" eaLnBrk="1" fontAlgn="auto" latinLnBrk="0" hangingPunct="1">
                        <a:lnSpc>
                          <a:spcPct val="100000"/>
                        </a:lnSpc>
                        <a:spcBef>
                          <a:spcPts val="0"/>
                        </a:spcBef>
                        <a:spcAft>
                          <a:spcPts val="0"/>
                        </a:spcAft>
                        <a:buClrTx/>
                        <a:buSzTx/>
                        <a:buFont typeface="Symbol" pitchFamily="18" charset="2"/>
                        <a:buChar char="-"/>
                        <a:tabLst/>
                        <a:defRPr/>
                      </a:pPr>
                      <a:r>
                        <a:rPr lang="en-US" sz="1400" b="1" kern="1200" dirty="0" smtClean="0">
                          <a:solidFill>
                            <a:srgbClr val="000099"/>
                          </a:solidFill>
                          <a:latin typeface="Times New Roman" pitchFamily="18" charset="0"/>
                          <a:ea typeface="+mn-ea"/>
                          <a:cs typeface="+mn-cs"/>
                        </a:rPr>
                        <a:t>CCGT </a:t>
                      </a:r>
                      <a:r>
                        <a:rPr lang="ru-RU" sz="1400" b="1" kern="1200" dirty="0" smtClean="0">
                          <a:solidFill>
                            <a:srgbClr val="000099"/>
                          </a:solidFill>
                          <a:latin typeface="Times New Roman" pitchFamily="18" charset="0"/>
                          <a:ea typeface="+mn-ea"/>
                          <a:cs typeface="+mn-cs"/>
                        </a:rPr>
                        <a:t> </a:t>
                      </a:r>
                      <a:r>
                        <a:rPr lang="en-US" sz="1400" b="1" kern="1200" dirty="0" smtClean="0">
                          <a:solidFill>
                            <a:srgbClr val="000099"/>
                          </a:solidFill>
                          <a:latin typeface="Times New Roman" pitchFamily="18" charset="0"/>
                          <a:ea typeface="+mn-ea"/>
                          <a:cs typeface="+mn-cs"/>
                        </a:rPr>
                        <a:t>at oil fields in </a:t>
                      </a:r>
                      <a:r>
                        <a:rPr lang="en-US" sz="1400" b="1" kern="1200" dirty="0" err="1" smtClean="0">
                          <a:solidFill>
                            <a:srgbClr val="000099"/>
                          </a:solidFill>
                          <a:latin typeface="Times New Roman" pitchFamily="18" charset="0"/>
                          <a:ea typeface="+mn-ea"/>
                          <a:cs typeface="+mn-cs"/>
                        </a:rPr>
                        <a:t>Usinsk</a:t>
                      </a:r>
                      <a:r>
                        <a:rPr lang="en-US" sz="1400" b="1" kern="1200" baseline="0" dirty="0" smtClean="0">
                          <a:solidFill>
                            <a:srgbClr val="000099"/>
                          </a:solidFill>
                          <a:latin typeface="Times New Roman" pitchFamily="18" charset="0"/>
                          <a:ea typeface="+mn-ea"/>
                          <a:cs typeface="+mn-cs"/>
                        </a:rPr>
                        <a:t> and</a:t>
                      </a:r>
                      <a:r>
                        <a:rPr lang="en-US" sz="1400" b="1" kern="1200" dirty="0" smtClean="0">
                          <a:solidFill>
                            <a:srgbClr val="000099"/>
                          </a:solidFill>
                          <a:latin typeface="Times New Roman" pitchFamily="18" charset="0"/>
                          <a:ea typeface="+mn-ea"/>
                          <a:cs typeface="+mn-cs"/>
                        </a:rPr>
                        <a:t> </a:t>
                      </a:r>
                      <a:r>
                        <a:rPr lang="en-US" sz="1400" b="1" kern="1200" dirty="0" err="1" smtClean="0">
                          <a:solidFill>
                            <a:srgbClr val="000099"/>
                          </a:solidFill>
                          <a:latin typeface="Times New Roman" pitchFamily="18" charset="0"/>
                          <a:ea typeface="+mn-ea"/>
                          <a:cs typeface="+mn-cs"/>
                        </a:rPr>
                        <a:t>Yarega</a:t>
                      </a:r>
                      <a:r>
                        <a:rPr lang="en-US" sz="1400" b="1" kern="1200" dirty="0" smtClean="0">
                          <a:solidFill>
                            <a:srgbClr val="000099"/>
                          </a:solidFill>
                          <a:latin typeface="Times New Roman" pitchFamily="18" charset="0"/>
                          <a:ea typeface="+mn-ea"/>
                          <a:cs typeface="+mn-cs"/>
                        </a:rPr>
                        <a:t>, gas pipeline “</a:t>
                      </a:r>
                      <a:r>
                        <a:rPr lang="en-US" sz="1400" b="1" kern="1200" dirty="0" err="1" smtClean="0">
                          <a:solidFill>
                            <a:srgbClr val="000099"/>
                          </a:solidFill>
                          <a:latin typeface="Times New Roman" pitchFamily="18" charset="0"/>
                          <a:ea typeface="+mn-ea"/>
                          <a:cs typeface="+mn-cs"/>
                        </a:rPr>
                        <a:t>Zhilinskoye</a:t>
                      </a:r>
                      <a:r>
                        <a:rPr lang="en-US" sz="1400" b="1" kern="1200" baseline="0" dirty="0" smtClean="0">
                          <a:solidFill>
                            <a:srgbClr val="000099"/>
                          </a:solidFill>
                          <a:latin typeface="Times New Roman" pitchFamily="18" charset="0"/>
                          <a:ea typeface="+mn-ea"/>
                          <a:cs typeface="+mn-cs"/>
                        </a:rPr>
                        <a:t> – GCS </a:t>
                      </a:r>
                      <a:r>
                        <a:rPr lang="en-US" sz="1400" b="1" kern="1200" baseline="0" dirty="0" err="1" smtClean="0">
                          <a:solidFill>
                            <a:srgbClr val="000099"/>
                          </a:solidFill>
                          <a:latin typeface="Times New Roman" pitchFamily="18" charset="0"/>
                          <a:ea typeface="+mn-ea"/>
                          <a:cs typeface="+mn-cs"/>
                        </a:rPr>
                        <a:t>Chashkino</a:t>
                      </a:r>
                      <a:r>
                        <a:rPr lang="en-US" sz="1400" b="1" kern="1200" baseline="0" dirty="0" smtClean="0">
                          <a:solidFill>
                            <a:srgbClr val="000099"/>
                          </a:solidFill>
                          <a:latin typeface="Times New Roman" pitchFamily="18" charset="0"/>
                          <a:ea typeface="+mn-ea"/>
                          <a:cs typeface="+mn-cs"/>
                        </a:rPr>
                        <a:t>”</a:t>
                      </a:r>
                      <a:endParaRPr lang="ru-RU" sz="1400" b="1" kern="1200" dirty="0" smtClean="0">
                        <a:solidFill>
                          <a:srgbClr val="000099"/>
                        </a:solidFill>
                        <a:latin typeface="Times New Roman" pitchFamily="18" charset="0"/>
                        <a:ea typeface="+mn-ea"/>
                        <a:cs typeface="+mn-cs"/>
                      </a:endParaRPr>
                    </a:p>
                  </a:txBody>
                  <a:tcPr/>
                </a:tc>
              </a:tr>
            </a:tbl>
          </a:graphicData>
        </a:graphic>
      </p:graphicFrame>
    </p:spTree>
  </p:cSld>
  <p:clrMapOvr>
    <a:masterClrMapping/>
  </p:clrMapOvr>
  <p:transition>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BD4031B8-F38F-4524-ACF0-AA147F676115}" type="slidenum">
              <a:rPr lang="ru-RU" altLang="ru-RU" smtClean="0"/>
              <a:pPr>
                <a:defRPr/>
              </a:pPr>
              <a:t>17</a:t>
            </a:fld>
            <a:endParaRPr lang="ru-RU" altLang="ru-RU" dirty="0"/>
          </a:p>
        </p:txBody>
      </p:sp>
      <p:sp>
        <p:nvSpPr>
          <p:cNvPr id="5" name="Прямоугольник 4"/>
          <p:cNvSpPr/>
          <p:nvPr/>
        </p:nvSpPr>
        <p:spPr>
          <a:xfrm>
            <a:off x="971600" y="1571612"/>
            <a:ext cx="7776864" cy="4154984"/>
          </a:xfrm>
          <a:prstGeom prst="rect">
            <a:avLst/>
          </a:prstGeom>
        </p:spPr>
        <p:txBody>
          <a:bodyPr wrap="square">
            <a:spAutoFit/>
          </a:bodyPr>
          <a:lstStyle/>
          <a:p>
            <a:pPr indent="360363" eaLnBrk="1" hangingPunct="1">
              <a:buFont typeface="Wingdings" pitchFamily="2" charset="2"/>
              <a:buNone/>
            </a:pPr>
            <a:r>
              <a:rPr lang="en-US" b="1" dirty="0" smtClean="0">
                <a:solidFill>
                  <a:srgbClr val="000099"/>
                </a:solidFill>
                <a:latin typeface="Times New Roman" pitchFamily="18" charset="0"/>
                <a:cs typeface="Times New Roman" pitchFamily="18" charset="0"/>
              </a:rPr>
              <a:t>Up to date i</a:t>
            </a:r>
            <a:r>
              <a:rPr lang="en-US" b="1" dirty="0" smtClean="0">
                <a:solidFill>
                  <a:srgbClr val="000099"/>
                </a:solidFill>
                <a:latin typeface="Times New Roman" pitchFamily="18" charset="0"/>
                <a:cs typeface="Times New Roman" pitchFamily="18" charset="0"/>
              </a:rPr>
              <a:t>nnovative solutions of JSC Sibtechenergo worked out in the last few years:</a:t>
            </a:r>
          </a:p>
          <a:p>
            <a:pPr marL="981075" indent="-349250" eaLnBrk="1" hangingPunct="1">
              <a:buFont typeface="Arial" pitchFamily="34" charset="0"/>
              <a:buChar char="•"/>
              <a:tabLst>
                <a:tab pos="1163638" algn="l"/>
              </a:tabLst>
            </a:pPr>
            <a:r>
              <a:rPr lang="en-US" b="1" dirty="0" smtClean="0">
                <a:solidFill>
                  <a:srgbClr val="000099"/>
                </a:solidFill>
                <a:latin typeface="Times New Roman" pitchFamily="18" charset="0"/>
                <a:cs typeface="Times New Roman" pitchFamily="18" charset="0"/>
              </a:rPr>
              <a:t>Deaeration plants reconstruction projects; </a:t>
            </a:r>
            <a:endParaRPr lang="ru-RU" b="1" dirty="0" smtClean="0">
              <a:solidFill>
                <a:srgbClr val="000099"/>
              </a:solidFill>
              <a:latin typeface="Times New Roman" pitchFamily="18" charset="0"/>
              <a:cs typeface="Times New Roman" pitchFamily="18" charset="0"/>
            </a:endParaRPr>
          </a:p>
          <a:p>
            <a:pPr marL="981075" indent="-349250" eaLnBrk="1" hangingPunct="1">
              <a:buFont typeface="Arial" pitchFamily="34" charset="0"/>
              <a:buChar char="•"/>
              <a:tabLst>
                <a:tab pos="1163638" algn="l"/>
              </a:tabLst>
            </a:pPr>
            <a:r>
              <a:rPr lang="en-US" b="1" dirty="0" smtClean="0">
                <a:solidFill>
                  <a:srgbClr val="000099"/>
                </a:solidFill>
                <a:latin typeface="Times New Roman" pitchFamily="18" charset="0"/>
                <a:cs typeface="Times New Roman" pitchFamily="18" charset="0"/>
              </a:rPr>
              <a:t>Boiler automated</a:t>
            </a:r>
            <a:r>
              <a:rPr lang="ru-RU" b="1" dirty="0" smtClean="0">
                <a:solidFill>
                  <a:srgbClr val="000099"/>
                </a:solidFill>
                <a:latin typeface="Times New Roman" pitchFamily="18" charset="0"/>
                <a:cs typeface="Times New Roman" pitchFamily="18" charset="0"/>
              </a:rPr>
              <a:t> </a:t>
            </a:r>
            <a:r>
              <a:rPr lang="en-US" b="1" dirty="0" smtClean="0">
                <a:solidFill>
                  <a:srgbClr val="000099"/>
                </a:solidFill>
                <a:latin typeface="Times New Roman" pitchFamily="18" charset="0"/>
                <a:cs typeface="Times New Roman" pitchFamily="18" charset="0"/>
              </a:rPr>
              <a:t>oil-free kindling system (Power chemistry technological system);</a:t>
            </a:r>
          </a:p>
          <a:p>
            <a:pPr marL="981075" indent="-349250" eaLnBrk="1" hangingPunct="1">
              <a:buFont typeface="Arial" pitchFamily="34" charset="0"/>
              <a:buChar char="•"/>
              <a:tabLst>
                <a:tab pos="1163638" algn="l"/>
              </a:tabLst>
            </a:pPr>
            <a:r>
              <a:rPr lang="en-US" b="1" dirty="0" smtClean="0">
                <a:solidFill>
                  <a:srgbClr val="000099"/>
                </a:solidFill>
                <a:latin typeface="Times New Roman" pitchFamily="18" charset="0"/>
                <a:cs typeface="Times New Roman" pitchFamily="18" charset="0"/>
              </a:rPr>
              <a:t>Automated technology of electric power plants selection to balanced load</a:t>
            </a:r>
            <a:r>
              <a:rPr lang="ru-RU" b="1" dirty="0" smtClean="0">
                <a:solidFill>
                  <a:srgbClr val="000099"/>
                </a:solidFill>
                <a:latin typeface="Times New Roman" pitchFamily="18" charset="0"/>
                <a:cs typeface="Times New Roman" pitchFamily="18" charset="0"/>
              </a:rPr>
              <a:t> (</a:t>
            </a:r>
            <a:r>
              <a:rPr lang="en-US" b="1" dirty="0" smtClean="0">
                <a:solidFill>
                  <a:srgbClr val="000099"/>
                </a:solidFill>
                <a:latin typeface="Times New Roman" pitchFamily="18" charset="0"/>
                <a:cs typeface="Times New Roman" pitchFamily="18" charset="0"/>
              </a:rPr>
              <a:t>Auxiliary selection automation</a:t>
            </a:r>
            <a:r>
              <a:rPr lang="ru-RU" b="1" dirty="0" smtClean="0">
                <a:solidFill>
                  <a:srgbClr val="000099"/>
                </a:solidFill>
                <a:latin typeface="Times New Roman" pitchFamily="18" charset="0"/>
                <a:cs typeface="Times New Roman" pitchFamily="18" charset="0"/>
              </a:rPr>
              <a:t>)</a:t>
            </a:r>
            <a:r>
              <a:rPr lang="en-US" b="1" dirty="0" smtClean="0">
                <a:solidFill>
                  <a:srgbClr val="000099"/>
                </a:solidFill>
                <a:latin typeface="Times New Roman" pitchFamily="18" charset="0"/>
                <a:cs typeface="Times New Roman" pitchFamily="18" charset="0"/>
              </a:rPr>
              <a:t>;</a:t>
            </a:r>
            <a:endParaRPr lang="ru-RU" b="1" dirty="0" smtClean="0">
              <a:solidFill>
                <a:srgbClr val="000099"/>
              </a:solidFill>
              <a:latin typeface="Times New Roman" pitchFamily="18" charset="0"/>
              <a:cs typeface="Times New Roman" pitchFamily="18" charset="0"/>
            </a:endParaRPr>
          </a:p>
          <a:p>
            <a:pPr marL="981075" indent="-349250" eaLnBrk="1" hangingPunct="1">
              <a:buFont typeface="Arial" pitchFamily="34" charset="0"/>
              <a:buChar char="•"/>
              <a:tabLst>
                <a:tab pos="1163638" algn="l"/>
              </a:tabLst>
            </a:pPr>
            <a:r>
              <a:rPr lang="en-US" b="1" dirty="0" smtClean="0">
                <a:solidFill>
                  <a:srgbClr val="000099"/>
                </a:solidFill>
                <a:latin typeface="Times New Roman" pitchFamily="18" charset="0"/>
                <a:cs typeface="Times New Roman" pitchFamily="18" charset="0"/>
              </a:rPr>
              <a:t>Installations for </a:t>
            </a:r>
            <a:r>
              <a:rPr lang="en-US" b="1" dirty="0" smtClean="0">
                <a:solidFill>
                  <a:srgbClr val="000099"/>
                </a:solidFill>
                <a:latin typeface="Times New Roman" pitchFamily="18" charset="0"/>
                <a:cs typeface="Times New Roman" pitchFamily="18" charset="0"/>
              </a:rPr>
              <a:t>e</a:t>
            </a:r>
            <a:r>
              <a:rPr lang="en-US" b="1" dirty="0" smtClean="0">
                <a:solidFill>
                  <a:srgbClr val="000099"/>
                </a:solidFill>
                <a:latin typeface="Times New Roman" pitchFamily="18" charset="0"/>
                <a:cs typeface="Times New Roman" pitchFamily="18" charset="0"/>
              </a:rPr>
              <a:t>quipment cleaning based on </a:t>
            </a:r>
            <a:r>
              <a:rPr lang="en-US" b="1" dirty="0" err="1" smtClean="0">
                <a:solidFill>
                  <a:srgbClr val="000099"/>
                </a:solidFill>
                <a:latin typeface="Times New Roman" pitchFamily="18" charset="0"/>
                <a:cs typeface="Times New Roman" pitchFamily="18" charset="0"/>
              </a:rPr>
              <a:t>pneumo</a:t>
            </a:r>
            <a:r>
              <a:rPr lang="en-US" b="1" dirty="0" smtClean="0">
                <a:solidFill>
                  <a:srgbClr val="000099"/>
                </a:solidFill>
                <a:latin typeface="Times New Roman" pitchFamily="18" charset="0"/>
                <a:cs typeface="Times New Roman" pitchFamily="18" charset="0"/>
              </a:rPr>
              <a:t>-impulse generators (</a:t>
            </a:r>
            <a:r>
              <a:rPr lang="en-US" b="1" dirty="0" err="1" smtClean="0">
                <a:solidFill>
                  <a:srgbClr val="000099"/>
                </a:solidFill>
                <a:latin typeface="Times New Roman" pitchFamily="18" charset="0"/>
                <a:cs typeface="Times New Roman" pitchFamily="18" charset="0"/>
              </a:rPr>
              <a:t>Pneu</a:t>
            </a:r>
            <a:r>
              <a:rPr lang="en-US" b="1" dirty="0" err="1" smtClean="0">
                <a:solidFill>
                  <a:srgbClr val="000099"/>
                </a:solidFill>
                <a:latin typeface="Times New Roman" pitchFamily="18" charset="0"/>
                <a:cs typeface="Times New Roman" pitchFamily="18" charset="0"/>
              </a:rPr>
              <a:t>mo</a:t>
            </a:r>
            <a:r>
              <a:rPr lang="en-US" b="1" dirty="0" smtClean="0">
                <a:solidFill>
                  <a:srgbClr val="000099"/>
                </a:solidFill>
                <a:latin typeface="Times New Roman" pitchFamily="18" charset="0"/>
                <a:cs typeface="Times New Roman" pitchFamily="18" charset="0"/>
              </a:rPr>
              <a:t>-impulse equipment);</a:t>
            </a:r>
            <a:endParaRPr lang="en-US" b="1" dirty="0" smtClean="0">
              <a:solidFill>
                <a:srgbClr val="000099"/>
              </a:solidFill>
              <a:latin typeface="Times New Roman" pitchFamily="18" charset="0"/>
              <a:cs typeface="Times New Roman" pitchFamily="18" charset="0"/>
            </a:endParaRPr>
          </a:p>
          <a:p>
            <a:pPr marL="981075" indent="-349250" eaLnBrk="1" hangingPunct="1">
              <a:buFont typeface="Arial" pitchFamily="34" charset="0"/>
              <a:buChar char="•"/>
              <a:tabLst>
                <a:tab pos="1163638" algn="l"/>
              </a:tabLst>
            </a:pPr>
            <a:r>
              <a:rPr lang="en-US" b="1" dirty="0" smtClean="0">
                <a:solidFill>
                  <a:srgbClr val="000099"/>
                </a:solidFill>
                <a:latin typeface="Times New Roman" pitchFamily="18" charset="0"/>
                <a:cs typeface="Times New Roman" pitchFamily="18" charset="0"/>
              </a:rPr>
              <a:t>Acoustic pyrometer for measuring  temperature distribution in furnace</a:t>
            </a:r>
            <a:r>
              <a:rPr lang="ru-RU" b="1" dirty="0" smtClean="0">
                <a:solidFill>
                  <a:srgbClr val="000099"/>
                </a:solidFill>
                <a:latin typeface="Times New Roman" pitchFamily="18" charset="0"/>
                <a:cs typeface="Times New Roman" pitchFamily="18" charset="0"/>
              </a:rPr>
              <a:t> </a:t>
            </a:r>
            <a:r>
              <a:rPr lang="en-US" b="1" dirty="0" smtClean="0">
                <a:solidFill>
                  <a:srgbClr val="000099"/>
                </a:solidFill>
                <a:latin typeface="Times New Roman" pitchFamily="18" charset="0"/>
                <a:cs typeface="Times New Roman" pitchFamily="18" charset="0"/>
              </a:rPr>
              <a:t>chambers;</a:t>
            </a:r>
          </a:p>
          <a:p>
            <a:pPr marL="981075" indent="-349250" eaLnBrk="1" hangingPunct="1">
              <a:buFont typeface="Arial" pitchFamily="34" charset="0"/>
              <a:buChar char="•"/>
              <a:tabLst>
                <a:tab pos="1163638" algn="l"/>
              </a:tabLst>
            </a:pPr>
            <a:r>
              <a:rPr lang="en-US" b="1" dirty="0" smtClean="0">
                <a:solidFill>
                  <a:srgbClr val="000099"/>
                </a:solidFill>
                <a:latin typeface="Times New Roman" pitchFamily="18" charset="0"/>
                <a:cs typeface="Times New Roman" pitchFamily="18" charset="0"/>
              </a:rPr>
              <a:t>thawing plant for </a:t>
            </a:r>
            <a:r>
              <a:rPr lang="en-US" b="1" dirty="0" smtClean="0">
                <a:solidFill>
                  <a:srgbClr val="000099"/>
                </a:solidFill>
                <a:latin typeface="Times New Roman" pitchFamily="18" charset="0"/>
                <a:cs typeface="Times New Roman" pitchFamily="18" charset="0"/>
              </a:rPr>
              <a:t>hopper-wagons (with bulk cargo). </a:t>
            </a:r>
            <a:endParaRPr lang="ru-RU" b="1" dirty="0" smtClean="0">
              <a:solidFill>
                <a:srgbClr val="000099"/>
              </a:solidFill>
              <a:latin typeface="Times New Roman" pitchFamily="18" charset="0"/>
              <a:cs typeface="Times New Roman" pitchFamily="18" charset="0"/>
            </a:endParaRPr>
          </a:p>
          <a:p>
            <a:pPr marL="552450" indent="-552450" eaLnBrk="1" hangingPunct="1">
              <a:buFont typeface="Wingdings" pitchFamily="2" charset="2"/>
              <a:buNone/>
            </a:pPr>
            <a:endParaRPr lang="ru-RU" sz="1600" b="1" dirty="0" smtClean="0">
              <a:solidFill>
                <a:srgbClr val="000099"/>
              </a:solidFill>
              <a:latin typeface="Times New Roman" pitchFamily="18" charset="0"/>
              <a:cs typeface="Times New Roman" pitchFamily="18" charset="0"/>
            </a:endParaRPr>
          </a:p>
          <a:p>
            <a:pPr indent="360363" eaLnBrk="1" hangingPunct="1">
              <a:buFont typeface="Wingdings" pitchFamily="2" charset="2"/>
              <a:buNone/>
            </a:pPr>
            <a:r>
              <a:rPr lang="en-US" sz="1600" b="1" dirty="0" smtClean="0">
                <a:solidFill>
                  <a:srgbClr val="000099"/>
                </a:solidFill>
                <a:latin typeface="Times New Roman" pitchFamily="18" charset="0"/>
                <a:cs typeface="Times New Roman" pitchFamily="18" charset="0"/>
              </a:rPr>
              <a:t>Note</a:t>
            </a:r>
            <a:r>
              <a:rPr lang="ru-RU" sz="1600" b="1" dirty="0" smtClean="0">
                <a:solidFill>
                  <a:srgbClr val="000099"/>
                </a:solidFill>
                <a:latin typeface="Times New Roman" pitchFamily="18" charset="0"/>
                <a:cs typeface="Times New Roman" pitchFamily="18" charset="0"/>
              </a:rPr>
              <a:t>:</a:t>
            </a:r>
            <a:r>
              <a:rPr lang="en-US" sz="1600" b="1" dirty="0" smtClean="0">
                <a:solidFill>
                  <a:srgbClr val="000099"/>
                </a:solidFill>
                <a:latin typeface="Times New Roman" pitchFamily="18" charset="0"/>
                <a:cs typeface="Times New Roman" pitchFamily="18" charset="0"/>
              </a:rPr>
              <a:t> To </a:t>
            </a:r>
            <a:r>
              <a:rPr lang="en-US" sz="1600" b="1" dirty="0" smtClean="0">
                <a:solidFill>
                  <a:srgbClr val="000099"/>
                </a:solidFill>
                <a:latin typeface="Times New Roman" pitchFamily="18" charset="0"/>
                <a:cs typeface="Times New Roman" pitchFamily="18" charset="0"/>
              </a:rPr>
              <a:t>receive more information about our innovations </a:t>
            </a:r>
            <a:r>
              <a:rPr lang="en-US" sz="1600" b="1" dirty="0" smtClean="0">
                <a:solidFill>
                  <a:srgbClr val="000099"/>
                </a:solidFill>
                <a:latin typeface="Times New Roman" pitchFamily="18" charset="0"/>
                <a:cs typeface="Times New Roman" pitchFamily="18" charset="0"/>
              </a:rPr>
              <a:t>please use </a:t>
            </a:r>
            <a:r>
              <a:rPr lang="en-US" sz="1600" b="1" dirty="0" smtClean="0">
                <a:solidFill>
                  <a:srgbClr val="000099"/>
                </a:solidFill>
                <a:latin typeface="Times New Roman" pitchFamily="18" charset="0"/>
                <a:cs typeface="Times New Roman" pitchFamily="18" charset="0"/>
              </a:rPr>
              <a:t>the address given on the last </a:t>
            </a:r>
            <a:r>
              <a:rPr lang="en-US" sz="1600" b="1" dirty="0" smtClean="0">
                <a:solidFill>
                  <a:srgbClr val="000099"/>
                </a:solidFill>
                <a:latin typeface="Times New Roman" pitchFamily="18" charset="0"/>
                <a:cs typeface="Times New Roman" pitchFamily="18" charset="0"/>
              </a:rPr>
              <a:t>page.</a:t>
            </a:r>
            <a:endParaRPr lang="ru-RU" sz="1600" b="1" dirty="0">
              <a:solidFill>
                <a:srgbClr val="000099"/>
              </a:solidFill>
              <a:latin typeface="Times New Roman" pitchFamily="18" charset="0"/>
              <a:cs typeface="Times New Roman" pitchFamily="18" charset="0"/>
            </a:endParaRPr>
          </a:p>
        </p:txBody>
      </p:sp>
      <p:sp>
        <p:nvSpPr>
          <p:cNvPr id="6" name="Заголовок 2"/>
          <p:cNvSpPr txBox="1">
            <a:spLocks/>
          </p:cNvSpPr>
          <p:nvPr/>
        </p:nvSpPr>
        <p:spPr bwMode="auto">
          <a:xfrm>
            <a:off x="1403648" y="764704"/>
            <a:ext cx="5289550" cy="72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altLang="ru-RU" sz="2400" b="0" i="0" u="none" strike="noStrike" kern="1200" cap="none" spc="0" normalizeH="0" baseline="0" noProof="0" dirty="0" smtClean="0">
                <a:ln>
                  <a:noFill/>
                </a:ln>
                <a:solidFill>
                  <a:srgbClr val="006600"/>
                </a:solidFill>
                <a:effectLst>
                  <a:outerShdw blurRad="38100" dist="38100" dir="2700000" algn="tl" rotWithShape="0">
                    <a:srgbClr val="C0C0C0"/>
                  </a:outerShdw>
                </a:effectLst>
                <a:uLnTx/>
                <a:uFillTx/>
                <a:latin typeface="+mj-lt"/>
                <a:ea typeface="+mn-ea"/>
                <a:cs typeface="+mn-cs"/>
              </a:rPr>
              <a:t>4.</a:t>
            </a:r>
            <a:r>
              <a:rPr lang="en-US" altLang="ru-RU" sz="2400" dirty="0" smtClean="0">
                <a:solidFill>
                  <a:srgbClr val="006600"/>
                </a:solidFill>
                <a:effectLst>
                  <a:outerShdw blurRad="38100" dist="38100" dir="2700000" algn="tl" rotWithShape="0">
                    <a:srgbClr val="C0C0C0"/>
                  </a:outerShdw>
                </a:effectLst>
                <a:latin typeface="+mj-lt"/>
              </a:rPr>
              <a:t>6</a:t>
            </a:r>
            <a:r>
              <a:rPr kumimoji="0" lang="ru-RU" altLang="ru-RU" sz="2400" b="0" i="0" u="none" strike="noStrike" kern="1200" cap="none" spc="0" normalizeH="0" baseline="0" noProof="0" dirty="0" smtClean="0">
                <a:ln>
                  <a:noFill/>
                </a:ln>
                <a:solidFill>
                  <a:srgbClr val="006600"/>
                </a:solidFill>
                <a:effectLst>
                  <a:outerShdw blurRad="38100" dist="38100" dir="2700000" algn="tl" rotWithShape="0">
                    <a:srgbClr val="C0C0C0"/>
                  </a:outerShdw>
                </a:effectLst>
                <a:uLnTx/>
                <a:uFillTx/>
                <a:latin typeface="+mj-lt"/>
                <a:ea typeface="+mn-ea"/>
                <a:cs typeface="+mn-cs"/>
              </a:rPr>
              <a:t> </a:t>
            </a:r>
            <a:r>
              <a:rPr kumimoji="0" lang="en-US" altLang="ru-RU" sz="2400" b="0" i="0" u="none" strike="noStrike" kern="1200" cap="none" spc="0" normalizeH="0" baseline="0" noProof="0" dirty="0" smtClean="0">
                <a:ln>
                  <a:noFill/>
                </a:ln>
                <a:solidFill>
                  <a:srgbClr val="006600"/>
                </a:solidFill>
                <a:effectLst>
                  <a:outerShdw blurRad="38100" dist="38100" dir="2700000" algn="tl" rotWithShape="0">
                    <a:srgbClr val="C0C0C0"/>
                  </a:outerShdw>
                </a:effectLst>
                <a:uLnTx/>
                <a:uFillTx/>
                <a:latin typeface="+mj-lt"/>
                <a:ea typeface="+mn-ea"/>
                <a:cs typeface="+mn-cs"/>
              </a:rPr>
              <a:t>Innovative </a:t>
            </a:r>
            <a:r>
              <a:rPr lang="en-US" altLang="ru-RU" sz="2400" dirty="0" smtClean="0">
                <a:solidFill>
                  <a:srgbClr val="006600"/>
                </a:solidFill>
                <a:effectLst>
                  <a:outerShdw blurRad="38100" dist="38100" dir="2700000" algn="tl" rotWithShape="0">
                    <a:srgbClr val="C0C0C0"/>
                  </a:outerShdw>
                </a:effectLst>
                <a:latin typeface="+mj-lt"/>
              </a:rPr>
              <a:t>solutions</a:t>
            </a:r>
            <a:endParaRPr kumimoji="0" lang="ru-RU" altLang="ru-RU" sz="2400" b="0" i="0" u="none" strike="noStrike" kern="1200" cap="none" spc="0" normalizeH="0" baseline="0" noProof="0" dirty="0" smtClean="0">
              <a:ln>
                <a:noFill/>
              </a:ln>
              <a:solidFill>
                <a:srgbClr val="006600"/>
              </a:solidFill>
              <a:effectLst>
                <a:outerShdw blurRad="38100" dist="38100" dir="2700000" algn="tl" rotWithShape="0">
                  <a:srgbClr val="C0C0C0"/>
                </a:outerShdw>
              </a:effectLst>
              <a:uLnTx/>
              <a:uFillTx/>
              <a:latin typeface="+mj-lt"/>
              <a:ea typeface="+mn-ea"/>
              <a:cs typeface="+mn-cs"/>
            </a:endParaRPr>
          </a:p>
        </p:txBody>
      </p:sp>
    </p:spTree>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Номер слайда 1"/>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fld id="{625695B3-A35E-4FEE-9A40-E27E2932782C}" type="slidenum">
              <a:rPr lang="ru-RU" altLang="ru-RU" sz="1200" smtClean="0">
                <a:solidFill>
                  <a:srgbClr val="006600"/>
                </a:solidFill>
              </a:rPr>
              <a:pPr>
                <a:spcBef>
                  <a:spcPct val="0"/>
                </a:spcBef>
                <a:buClrTx/>
                <a:buSzTx/>
                <a:buFontTx/>
                <a:buNone/>
              </a:pPr>
              <a:t>18</a:t>
            </a:fld>
            <a:endParaRPr lang="ru-RU" altLang="ru-RU" sz="1200" dirty="0" smtClean="0">
              <a:solidFill>
                <a:srgbClr val="006600"/>
              </a:solidFill>
            </a:endParaRPr>
          </a:p>
        </p:txBody>
      </p:sp>
      <p:sp>
        <p:nvSpPr>
          <p:cNvPr id="4" name="Текст 3"/>
          <p:cNvSpPr>
            <a:spLocks noGrp="1"/>
          </p:cNvSpPr>
          <p:nvPr>
            <p:ph type="body" idx="4294967295"/>
          </p:nvPr>
        </p:nvSpPr>
        <p:spPr>
          <a:xfrm>
            <a:off x="1403648" y="1700808"/>
            <a:ext cx="7272808" cy="4244993"/>
          </a:xfrm>
        </p:spPr>
        <p:txBody>
          <a:bodyPr/>
          <a:lstStyle/>
          <a:p>
            <a:pPr marL="0" indent="360363" eaLnBrk="1" hangingPunct="1">
              <a:spcBef>
                <a:spcPct val="0"/>
              </a:spcBef>
              <a:buNone/>
              <a:defRPr/>
            </a:pPr>
            <a:r>
              <a:rPr lang="en-US" sz="2400" b="1" kern="1200" dirty="0" smtClean="0">
                <a:solidFill>
                  <a:srgbClr val="000099"/>
                </a:solidFill>
                <a:latin typeface="Times New Roman" pitchFamily="18" charset="0"/>
                <a:cs typeface="Times New Roman" pitchFamily="18" charset="0"/>
              </a:rPr>
              <a:t>JSC </a:t>
            </a:r>
            <a:r>
              <a:rPr lang="en-US" sz="2400" b="1" kern="1200" dirty="0" smtClean="0">
                <a:solidFill>
                  <a:srgbClr val="000099"/>
                </a:solidFill>
                <a:latin typeface="Times New Roman" pitchFamily="18" charset="0"/>
                <a:cs typeface="Times New Roman" pitchFamily="18" charset="0"/>
              </a:rPr>
              <a:t>Sibtechenergo, </a:t>
            </a:r>
            <a:r>
              <a:rPr lang="en-US" sz="2400" b="1" kern="1200" dirty="0" smtClean="0">
                <a:solidFill>
                  <a:srgbClr val="000099"/>
                </a:solidFill>
                <a:latin typeface="Times New Roman" pitchFamily="18" charset="0"/>
                <a:cs typeface="Times New Roman" pitchFamily="18" charset="0"/>
              </a:rPr>
              <a:t>having all the necessary resources and financial </a:t>
            </a:r>
            <a:r>
              <a:rPr lang="en-US" sz="2400" b="1" kern="1200" dirty="0" smtClean="0">
                <a:solidFill>
                  <a:srgbClr val="000099"/>
                </a:solidFill>
                <a:latin typeface="Times New Roman" pitchFamily="18" charset="0"/>
                <a:cs typeface="Times New Roman" pitchFamily="18" charset="0"/>
              </a:rPr>
              <a:t>stability, </a:t>
            </a:r>
            <a:r>
              <a:rPr lang="en-US" sz="2400" b="1" kern="1200" dirty="0" smtClean="0">
                <a:solidFill>
                  <a:srgbClr val="000099"/>
                </a:solidFill>
                <a:latin typeface="Times New Roman" pitchFamily="18" charset="0"/>
                <a:cs typeface="Times New Roman" pitchFamily="18" charset="0"/>
              </a:rPr>
              <a:t>offers mutually beneficial cooperation for solving almost any </a:t>
            </a:r>
            <a:r>
              <a:rPr lang="en-US" sz="2400" b="1" kern="1200" dirty="0" smtClean="0">
                <a:solidFill>
                  <a:srgbClr val="000099"/>
                </a:solidFill>
                <a:latin typeface="Times New Roman" pitchFamily="18" charset="0"/>
                <a:cs typeface="Times New Roman" pitchFamily="18" charset="0"/>
              </a:rPr>
              <a:t>engineer task, being set at power engineering facilities </a:t>
            </a:r>
            <a:r>
              <a:rPr lang="en-US" sz="2400" b="1" kern="1200" dirty="0" smtClean="0">
                <a:solidFill>
                  <a:srgbClr val="000099"/>
                </a:solidFill>
                <a:latin typeface="Times New Roman" pitchFamily="18" charset="0"/>
                <a:cs typeface="Times New Roman" pitchFamily="18" charset="0"/>
              </a:rPr>
              <a:t>during </a:t>
            </a:r>
            <a:r>
              <a:rPr lang="en-US" sz="2400" b="1" kern="1200" dirty="0" smtClean="0">
                <a:solidFill>
                  <a:srgbClr val="000099"/>
                </a:solidFill>
                <a:latin typeface="Times New Roman" pitchFamily="18" charset="0"/>
                <a:cs typeface="Times New Roman" pitchFamily="18" charset="0"/>
              </a:rPr>
              <a:t>their operation</a:t>
            </a:r>
            <a:r>
              <a:rPr lang="en-US" sz="2400" b="1" kern="1200" dirty="0" smtClean="0">
                <a:solidFill>
                  <a:srgbClr val="000099"/>
                </a:solidFill>
                <a:latin typeface="Times New Roman" pitchFamily="18" charset="0"/>
                <a:cs typeface="Times New Roman" pitchFamily="18" charset="0"/>
              </a:rPr>
              <a:t>, reconstruction and construction.</a:t>
            </a:r>
            <a:endParaRPr lang="ru-RU" sz="2400" b="1" kern="1200" dirty="0" smtClean="0">
              <a:solidFill>
                <a:srgbClr val="000099"/>
              </a:solidFill>
              <a:latin typeface="Times New Roman" pitchFamily="18" charset="0"/>
              <a:cs typeface="Times New Roman" pitchFamily="18" charset="0"/>
            </a:endParaRPr>
          </a:p>
          <a:p>
            <a:pPr eaLnBrk="1" hangingPunct="1">
              <a:buFontTx/>
              <a:buChar char="-"/>
              <a:defRPr/>
            </a:pPr>
            <a:endParaRPr lang="ru-RU" sz="2000" dirty="0" smtClean="0"/>
          </a:p>
        </p:txBody>
      </p:sp>
      <p:sp>
        <p:nvSpPr>
          <p:cNvPr id="5" name="Заголовок 2"/>
          <p:cNvSpPr txBox="1">
            <a:spLocks/>
          </p:cNvSpPr>
          <p:nvPr/>
        </p:nvSpPr>
        <p:spPr bwMode="auto">
          <a:xfrm>
            <a:off x="1403648" y="764704"/>
            <a:ext cx="5289550" cy="72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ru-RU" sz="2400" b="0" i="0" u="none" strike="noStrike" kern="1200" cap="none" spc="0" normalizeH="0" baseline="0" noProof="0" dirty="0" smtClean="0">
                <a:ln>
                  <a:noFill/>
                </a:ln>
                <a:solidFill>
                  <a:srgbClr val="006600"/>
                </a:solidFill>
                <a:effectLst>
                  <a:outerShdw blurRad="38100" dist="38100" dir="2700000" algn="tl" rotWithShape="0">
                    <a:srgbClr val="C0C0C0"/>
                  </a:outerShdw>
                </a:effectLst>
                <a:uLnTx/>
                <a:uFillTx/>
                <a:latin typeface="+mj-lt"/>
                <a:ea typeface="+mn-ea"/>
                <a:cs typeface="+mn-cs"/>
              </a:rPr>
              <a:t>Conclusion</a:t>
            </a:r>
            <a:endParaRPr kumimoji="0" lang="ru-RU" altLang="ru-RU" sz="2400" b="0" i="0" u="none" strike="noStrike" kern="1200" cap="none" spc="0" normalizeH="0" baseline="0" noProof="0" dirty="0" smtClean="0">
              <a:ln>
                <a:noFill/>
              </a:ln>
              <a:solidFill>
                <a:srgbClr val="006600"/>
              </a:solidFill>
              <a:effectLst>
                <a:outerShdw blurRad="38100" dist="38100" dir="2700000" algn="tl" rotWithShape="0">
                  <a:srgbClr val="C0C0C0"/>
                </a:outerShdw>
              </a:effectLst>
              <a:uLnTx/>
              <a:uFillTx/>
              <a:latin typeface="+mj-lt"/>
              <a:ea typeface="+mn-ea"/>
              <a:cs typeface="+mn-cs"/>
            </a:endParaRPr>
          </a:p>
        </p:txBody>
      </p:sp>
    </p:spTree>
  </p:cSld>
  <p:clrMapOvr>
    <a:masterClrMapping/>
  </p:clrMapOvr>
  <p:transition>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a:xfrm>
            <a:off x="1331640" y="1988840"/>
            <a:ext cx="6943998" cy="3238798"/>
          </a:xfrm>
        </p:spPr>
        <p:txBody>
          <a:bodyPr/>
          <a:lstStyle/>
          <a:p>
            <a:pPr eaLnBrk="1" hangingPunct="1"/>
            <a:r>
              <a:rPr lang="en-US" altLang="ru-RU" b="1" dirty="0" smtClean="0">
                <a:solidFill>
                  <a:srgbClr val="000099"/>
                </a:solidFill>
              </a:rPr>
              <a:t>Thank you </a:t>
            </a:r>
            <a:r>
              <a:rPr lang="en-US" altLang="ru-RU" b="1" dirty="0" smtClean="0">
                <a:solidFill>
                  <a:srgbClr val="000099"/>
                </a:solidFill>
              </a:rPr>
              <a:t>for your attention</a:t>
            </a:r>
            <a:r>
              <a:rPr lang="ru-RU" altLang="ru-RU" b="1" dirty="0" smtClean="0">
                <a:solidFill>
                  <a:srgbClr val="000099"/>
                </a:solidFill>
              </a:rPr>
              <a:t>!</a:t>
            </a:r>
            <a:r>
              <a:rPr lang="ru-RU" altLang="ru-RU" sz="1800" b="1" dirty="0" smtClean="0">
                <a:solidFill>
                  <a:srgbClr val="000099"/>
                </a:solidFill>
              </a:rPr>
              <a:t/>
            </a:r>
            <a:br>
              <a:rPr lang="ru-RU" altLang="ru-RU" sz="1800" b="1" dirty="0" smtClean="0">
                <a:solidFill>
                  <a:srgbClr val="000099"/>
                </a:solidFill>
              </a:rPr>
            </a:br>
            <a:r>
              <a:rPr lang="ru-RU" altLang="ru-RU" sz="1800" b="1" dirty="0" smtClean="0">
                <a:solidFill>
                  <a:srgbClr val="000099"/>
                </a:solidFill>
              </a:rPr>
              <a:t/>
            </a:r>
            <a:br>
              <a:rPr lang="ru-RU" altLang="ru-RU" sz="1800" b="1" dirty="0" smtClean="0">
                <a:solidFill>
                  <a:srgbClr val="000099"/>
                </a:solidFill>
              </a:rPr>
            </a:br>
            <a:r>
              <a:rPr lang="ru-RU" altLang="ru-RU" sz="1800" b="1" dirty="0" smtClean="0">
                <a:solidFill>
                  <a:srgbClr val="000099"/>
                </a:solidFill>
              </a:rPr>
              <a:t/>
            </a:r>
            <a:br>
              <a:rPr lang="ru-RU" altLang="ru-RU" sz="1800" b="1" dirty="0" smtClean="0">
                <a:solidFill>
                  <a:srgbClr val="000099"/>
                </a:solidFill>
              </a:rPr>
            </a:br>
            <a:r>
              <a:rPr lang="ru-RU" altLang="ru-RU" sz="1800" b="1" dirty="0" smtClean="0">
                <a:solidFill>
                  <a:srgbClr val="000099"/>
                </a:solidFill>
              </a:rPr>
              <a:t/>
            </a:r>
            <a:br>
              <a:rPr lang="ru-RU" altLang="ru-RU" sz="1800" b="1" dirty="0" smtClean="0">
                <a:solidFill>
                  <a:srgbClr val="000099"/>
                </a:solidFill>
              </a:rPr>
            </a:br>
            <a:r>
              <a:rPr lang="en-US" altLang="ru-RU" sz="2800" b="1" dirty="0" smtClean="0">
                <a:solidFill>
                  <a:srgbClr val="000099"/>
                </a:solidFill>
              </a:rPr>
              <a:t>JSC Sibtechenergo</a:t>
            </a:r>
            <a:r>
              <a:rPr lang="ru-RU" altLang="ru-RU" sz="1800" b="1" dirty="0" smtClean="0">
                <a:solidFill>
                  <a:srgbClr val="000099"/>
                </a:solidFill>
              </a:rPr>
              <a:t/>
            </a:r>
            <a:br>
              <a:rPr lang="ru-RU" altLang="ru-RU" sz="1800" b="1" dirty="0" smtClean="0">
                <a:solidFill>
                  <a:srgbClr val="000099"/>
                </a:solidFill>
              </a:rPr>
            </a:br>
            <a:r>
              <a:rPr lang="ru-RU" altLang="ru-RU" sz="1800" b="1" dirty="0" smtClean="0">
                <a:solidFill>
                  <a:srgbClr val="000099"/>
                </a:solidFill>
              </a:rPr>
              <a:t/>
            </a:r>
            <a:br>
              <a:rPr lang="ru-RU" altLang="ru-RU" sz="1800" b="1" dirty="0" smtClean="0">
                <a:solidFill>
                  <a:srgbClr val="000099"/>
                </a:solidFill>
              </a:rPr>
            </a:br>
            <a:r>
              <a:rPr lang="ru-RU" altLang="ru-RU" sz="1800" b="1" dirty="0" smtClean="0">
                <a:solidFill>
                  <a:srgbClr val="000099"/>
                </a:solidFill>
              </a:rPr>
              <a:t/>
            </a:r>
            <a:br>
              <a:rPr lang="ru-RU" altLang="ru-RU" sz="1800" b="1" dirty="0" smtClean="0">
                <a:solidFill>
                  <a:srgbClr val="000099"/>
                </a:solidFill>
              </a:rPr>
            </a:br>
            <a:r>
              <a:rPr lang="en-US" altLang="ru-RU" sz="1800" b="1" smtClean="0">
                <a:solidFill>
                  <a:srgbClr val="000099"/>
                </a:solidFill>
              </a:rPr>
              <a:t>314 Office</a:t>
            </a:r>
            <a:r>
              <a:rPr lang="en-US" altLang="ru-RU" sz="1800" b="1" dirty="0" smtClean="0">
                <a:solidFill>
                  <a:srgbClr val="000099"/>
                </a:solidFill>
              </a:rPr>
              <a:t>, </a:t>
            </a:r>
            <a:r>
              <a:rPr lang="en-US" altLang="ru-RU" sz="1800" b="1" dirty="0" smtClean="0">
                <a:solidFill>
                  <a:srgbClr val="000099"/>
                </a:solidFill>
              </a:rPr>
              <a:t>18/1 </a:t>
            </a:r>
            <a:r>
              <a:rPr lang="en-US" altLang="ru-RU" sz="1800" b="1" dirty="0" err="1" smtClean="0">
                <a:solidFill>
                  <a:srgbClr val="000099"/>
                </a:solidFill>
              </a:rPr>
              <a:t>Planirovochnaya</a:t>
            </a:r>
            <a:r>
              <a:rPr lang="en-US" altLang="ru-RU" sz="1800" b="1" dirty="0" smtClean="0">
                <a:solidFill>
                  <a:srgbClr val="000099"/>
                </a:solidFill>
              </a:rPr>
              <a:t> Street, Novosibirsk </a:t>
            </a:r>
            <a:r>
              <a:rPr lang="ru-RU" altLang="ru-RU" sz="1800" b="1" dirty="0" smtClean="0">
                <a:solidFill>
                  <a:srgbClr val="000099"/>
                </a:solidFill>
              </a:rPr>
              <a:t/>
            </a:r>
            <a:br>
              <a:rPr lang="ru-RU" altLang="ru-RU" sz="1800" b="1" dirty="0" smtClean="0">
                <a:solidFill>
                  <a:srgbClr val="000099"/>
                </a:solidFill>
              </a:rPr>
            </a:br>
            <a:r>
              <a:rPr lang="en-US" altLang="ru-RU" sz="1800" b="1" dirty="0" smtClean="0">
                <a:solidFill>
                  <a:srgbClr val="0000FF"/>
                </a:solidFill>
                <a:hlinkClick r:id="rId2"/>
              </a:rPr>
              <a:t>http://www.sibte.ru/</a:t>
            </a:r>
            <a:r>
              <a:rPr lang="en-US" altLang="ru-RU" sz="1800" b="1" dirty="0" smtClean="0">
                <a:solidFill>
                  <a:schemeClr val="tx1"/>
                </a:solidFill>
              </a:rPr>
              <a:t>	</a:t>
            </a:r>
            <a:r>
              <a:rPr lang="en-US" altLang="ru-RU" sz="1800" b="1" dirty="0" smtClean="0">
                <a:solidFill>
                  <a:srgbClr val="000099"/>
                </a:solidFill>
              </a:rPr>
              <a:t> E-mail</a:t>
            </a:r>
            <a:r>
              <a:rPr lang="en-US" altLang="ru-RU" sz="1800" b="1" dirty="0" smtClean="0">
                <a:solidFill>
                  <a:schemeClr val="tx1"/>
                </a:solidFill>
              </a:rPr>
              <a:t>: </a:t>
            </a:r>
            <a:r>
              <a:rPr lang="en-US" altLang="ru-RU" sz="1800" b="1" dirty="0" smtClean="0">
                <a:solidFill>
                  <a:srgbClr val="0000FF"/>
                </a:solidFill>
                <a:hlinkClick r:id="rId3"/>
              </a:rPr>
              <a:t>sibte@sibte.ru</a:t>
            </a:r>
            <a:r>
              <a:rPr lang="en-US" altLang="ru-RU" sz="1800" b="1" dirty="0" smtClean="0">
                <a:solidFill>
                  <a:schemeClr val="tx1"/>
                </a:solidFill>
              </a:rPr>
              <a:t/>
            </a:r>
            <a:br>
              <a:rPr lang="en-US" altLang="ru-RU" sz="1800" b="1" dirty="0" smtClean="0">
                <a:solidFill>
                  <a:schemeClr val="tx1"/>
                </a:solidFill>
              </a:rPr>
            </a:br>
            <a:r>
              <a:rPr lang="en-US" altLang="ru-RU" sz="1800" b="1" dirty="0" smtClean="0">
                <a:solidFill>
                  <a:schemeClr val="tx1"/>
                </a:solidFill>
              </a:rPr>
              <a:t/>
            </a:r>
            <a:br>
              <a:rPr lang="en-US" altLang="ru-RU" sz="1800" b="1" dirty="0" smtClean="0">
                <a:solidFill>
                  <a:schemeClr val="tx1"/>
                </a:solidFill>
              </a:rPr>
            </a:br>
            <a:endParaRPr lang="ru-RU" altLang="ru-RU" sz="1800" b="1" dirty="0" smtClean="0">
              <a:solidFill>
                <a:schemeClr val="tx1"/>
              </a:solidFill>
            </a:endParaRPr>
          </a:p>
        </p:txBody>
      </p:sp>
      <p:sp>
        <p:nvSpPr>
          <p:cNvPr id="55299" name="Rectangle 10"/>
          <p:cNvSpPr>
            <a:spLocks noGrp="1" noChangeArrowheads="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fld id="{CF1AEAAF-0A91-4EC2-87D2-6923EE684793}" type="slidenum">
              <a:rPr lang="ru-RU" altLang="ru-RU" sz="1200" smtClean="0"/>
              <a:pPr>
                <a:spcBef>
                  <a:spcPct val="0"/>
                </a:spcBef>
                <a:buClrTx/>
                <a:buSzTx/>
                <a:buFontTx/>
                <a:buNone/>
              </a:pPr>
              <a:t>19</a:t>
            </a:fld>
            <a:endParaRPr lang="ru-RU" altLang="ru-RU" sz="1200" dirty="0" smtClean="0"/>
          </a:p>
        </p:txBody>
      </p:sp>
    </p:spTree>
  </p:cSld>
  <p:clrMapOvr>
    <a:masterClrMapping/>
  </p:clrMapOvr>
  <p:transition>
    <p:zoom/>
  </p:transition>
  <p:timing>
    <p:tnLst>
      <p:par>
        <p:cTn id="1" dur="indefinite" restart="never" nodeType="tmRoot"/>
      </p:par>
    </p:tnLst>
  </p:timing>
</p:sld>
</file>

<file path=ppt/theme/theme1.xml><?xml version="1.0" encoding="utf-8"?>
<a:theme xmlns:a="http://schemas.openxmlformats.org/drawingml/2006/main" name="Затмение">
  <a:themeElements>
    <a:clrScheme name="Затмение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Затмение">
      <a:majorFont>
        <a:latin typeface="Arial"/>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Затмение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Затмение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Затмение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Затмение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Затмение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Затмение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Затмение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Затмение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Затмение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Затмение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Затмение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themeOverride>
</file>

<file path=ppt/theme/themeOverride2.xml><?xml version="1.0" encoding="utf-8"?>
<a:themeOverride xmlns:a="http://schemas.openxmlformats.org/drawingml/2006/main">
  <a:clrScheme name="Затмение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
  <TotalTime>14743</TotalTime>
  <Words>2175</Words>
  <Application>Microsoft Office PowerPoint</Application>
  <PresentationFormat>Экран (4:3)</PresentationFormat>
  <Paragraphs>239</Paragraphs>
  <Slides>19</Slides>
  <Notes>10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19</vt:i4>
      </vt:variant>
    </vt:vector>
  </HeadingPairs>
  <TitlesOfParts>
    <vt:vector size="21" baseType="lpstr">
      <vt:lpstr>Затмение</vt:lpstr>
      <vt:lpstr>Точечный рисунок</vt:lpstr>
      <vt:lpstr>  </vt:lpstr>
      <vt:lpstr>Слайд 2</vt:lpstr>
      <vt:lpstr>Слайд 3</vt:lpstr>
      <vt:lpstr>Dynamics of key indicators</vt:lpstr>
      <vt:lpstr>Слайд 5</vt:lpstr>
      <vt:lpstr>4  Resources</vt:lpstr>
      <vt:lpstr>4.1 Certificates and licenses </vt:lpstr>
      <vt:lpstr>4.1 Certificates and licenses (continuation)</vt:lpstr>
      <vt:lpstr>Слайд 9</vt:lpstr>
      <vt:lpstr>4.1 Additional certificates</vt:lpstr>
      <vt:lpstr>4.1 Additional certificates (continuation)</vt:lpstr>
      <vt:lpstr>Слайд 12</vt:lpstr>
      <vt:lpstr>4.3 Material and technical facilities</vt:lpstr>
      <vt:lpstr>Слайд 14</vt:lpstr>
      <vt:lpstr>Слайд 15</vt:lpstr>
      <vt:lpstr>Слайд 16</vt:lpstr>
      <vt:lpstr>Слайд 17</vt:lpstr>
      <vt:lpstr>Слайд 18</vt:lpstr>
      <vt:lpstr>Thank you for your attention!    JSC Sibtechenergo   314 Office, 18/1 Planirovochnaya Street, Novosibirsk  http://www.sibte.ru/  E-mail: sibte@sibte.ru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Инвестиционные разработки</dc:title>
  <dc:creator>Андрей</dc:creator>
  <cp:lastModifiedBy>i.a.zvonareva</cp:lastModifiedBy>
  <cp:revision>655</cp:revision>
  <cp:lastPrinted>2019-12-05T04:11:47Z</cp:lastPrinted>
  <dcterms:created xsi:type="dcterms:W3CDTF">2008-11-22T08:23:53Z</dcterms:created>
  <dcterms:modified xsi:type="dcterms:W3CDTF">2022-11-14T07:49:55Z</dcterms:modified>
</cp:coreProperties>
</file>